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Cambria" panose="02040503050406030204" pitchFamily="18" charset="0"/>
      <p:regular r:id="rId41"/>
      <p:bold r:id="rId42"/>
      <p:italic r:id="rId43"/>
      <p:boldItalic r:id="rId44"/>
    </p:embeddedFont>
    <p:embeddedFont>
      <p:font typeface="Merriweather" pitchFamily="2" charset="77"/>
      <p:regular r:id="rId45"/>
      <p:bold r:id="rId46"/>
      <p:italic r:id="rId47"/>
      <p:boldItalic r:id="rId48"/>
    </p:embeddedFont>
    <p:embeddedFont>
      <p:font typeface="Oswald" panose="02000603000000000000" pitchFamily="2" charset="77"/>
      <p:regular r:id="rId49"/>
      <p:bold r:id="rId50"/>
      <p:italic r:id="rId51"/>
      <p:boldItalic r:id="rId52"/>
    </p:embeddedFont>
    <p:embeddedFont>
      <p:font typeface="Oswald Regular" panose="02000503000000000000" pitchFamily="2" charset="77"/>
      <p:regular r:id="rId53"/>
    </p:embeddedFont>
    <p:embeddedFont>
      <p:font typeface="Roboto" panose="020000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GcaS4Y8Vl25PbwJ/f2gAX2rqn6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48"/>
  </p:normalViewPr>
  <p:slideViewPr>
    <p:cSldViewPr snapToGrid="0">
      <p:cViewPr varScale="1">
        <p:scale>
          <a:sx n="156" d="100"/>
          <a:sy n="156" d="100"/>
        </p:scale>
        <p:origin x="22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1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1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1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p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2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2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2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2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2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2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3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6C86E"/>
        </a:solidFill>
        <a:effectLst/>
      </p:bgPr>
    </p:bg>
    <p:spTree>
      <p:nvGrpSpPr>
        <p:cNvPr id="1" name="Shape 9"/>
        <p:cNvGrpSpPr/>
        <p:nvPr/>
      </p:nvGrpSpPr>
      <p:grpSpPr>
        <a:xfrm>
          <a:off x="0" y="0"/>
          <a:ext cx="0" cy="0"/>
          <a:chOff x="0" y="0"/>
          <a:chExt cx="0" cy="0"/>
        </a:xfrm>
      </p:grpSpPr>
      <p:sp>
        <p:nvSpPr>
          <p:cNvPr id="10" name="Google Shape;10;p36"/>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36"/>
          <p:cNvSpPr txBox="1">
            <a:spLocks noGrp="1"/>
          </p:cNvSpPr>
          <p:nvPr>
            <p:ph type="ctrTitle"/>
          </p:nvPr>
        </p:nvSpPr>
        <p:spPr>
          <a:xfrm>
            <a:off x="1035200" y="1265775"/>
            <a:ext cx="8520600" cy="128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231F20"/>
              </a:buClr>
              <a:buSzPts val="3600"/>
              <a:buFont typeface="Oswald"/>
              <a:buNone/>
              <a:defRPr sz="3600">
                <a:solidFill>
                  <a:srgbClr val="231F20"/>
                </a:solidFill>
                <a:latin typeface="Oswald Regular"/>
                <a:ea typeface="Oswald Regular"/>
                <a:cs typeface="Oswald Regular"/>
                <a:sym typeface="Oswa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 name="Google Shape;12;p36"/>
          <p:cNvSpPr txBox="1">
            <a:spLocks noGrp="1"/>
          </p:cNvSpPr>
          <p:nvPr>
            <p:ph type="subTitle" idx="1"/>
          </p:nvPr>
        </p:nvSpPr>
        <p:spPr>
          <a:xfrm>
            <a:off x="1133550" y="1987235"/>
            <a:ext cx="4242600" cy="738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565656"/>
              </a:buClr>
              <a:buSzPts val="1600"/>
              <a:buFont typeface="Cambria"/>
              <a:buNone/>
              <a:defRPr sz="1600">
                <a:solidFill>
                  <a:srgbClr val="565656"/>
                </a:solidFill>
                <a:latin typeface="Cambria"/>
                <a:ea typeface="Cambria"/>
                <a:cs typeface="Cambria"/>
                <a:sym typeface="Cambria"/>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a:endParaRPr/>
          </a:p>
        </p:txBody>
      </p:sp>
      <p:pic>
        <p:nvPicPr>
          <p:cNvPr id="13" name="Google Shape;13;p36"/>
          <p:cNvPicPr preferRelativeResize="0"/>
          <p:nvPr/>
        </p:nvPicPr>
        <p:blipFill rotWithShape="1">
          <a:blip r:embed="rId2">
            <a:alphaModFix/>
          </a:blip>
          <a:srcRect/>
          <a:stretch/>
        </p:blipFill>
        <p:spPr>
          <a:xfrm>
            <a:off x="160900" y="64650"/>
            <a:ext cx="3117413" cy="514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p45"/>
          <p:cNvSpPr/>
          <p:nvPr/>
        </p:nvSpPr>
        <p:spPr>
          <a:xfrm>
            <a:off x="0" y="0"/>
            <a:ext cx="4173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45"/>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Font typeface="Oswald"/>
              <a:buNone/>
              <a:defRPr>
                <a:solidFill>
                  <a:schemeClr val="lt1"/>
                </a:solidFill>
                <a:latin typeface="Oswald Regular"/>
                <a:ea typeface="Oswald Regular"/>
                <a:cs typeface="Oswald Regular"/>
                <a:sym typeface="Oswa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59" name="Google Shape;59;p45"/>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565656"/>
              </a:buClr>
              <a:buSzPts val="1600"/>
              <a:buFont typeface="Cambria"/>
              <a:buNone/>
              <a:defRPr sz="1600">
                <a:solidFill>
                  <a:srgbClr val="565656"/>
                </a:solidFill>
                <a:latin typeface="Cambria"/>
                <a:ea typeface="Cambria"/>
                <a:cs typeface="Cambria"/>
                <a:sym typeface="Cambria"/>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60" name="Google Shape;60;p45"/>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Font typeface="Cambria"/>
              <a:buChar char="●"/>
              <a:defRPr>
                <a:latin typeface="Cambria"/>
                <a:ea typeface="Cambria"/>
                <a:cs typeface="Cambria"/>
                <a:sym typeface="Cambria"/>
              </a:defRPr>
            </a:lvl1pPr>
            <a:lvl2pPr marL="914400" lvl="1" indent="-298450" algn="l">
              <a:lnSpc>
                <a:spcPct val="115000"/>
              </a:lnSpc>
              <a:spcBef>
                <a:spcPts val="1600"/>
              </a:spcBef>
              <a:spcAft>
                <a:spcPts val="0"/>
              </a:spcAft>
              <a:buSzPts val="1100"/>
              <a:buFont typeface="Cambria"/>
              <a:buChar char="○"/>
              <a:defRPr>
                <a:latin typeface="Cambria"/>
                <a:ea typeface="Cambria"/>
                <a:cs typeface="Cambria"/>
                <a:sym typeface="Cambria"/>
              </a:defRPr>
            </a:lvl2pPr>
            <a:lvl3pPr marL="1371600" lvl="2" indent="-298450" algn="l">
              <a:lnSpc>
                <a:spcPct val="115000"/>
              </a:lnSpc>
              <a:spcBef>
                <a:spcPts val="1600"/>
              </a:spcBef>
              <a:spcAft>
                <a:spcPts val="0"/>
              </a:spcAft>
              <a:buSzPts val="1100"/>
              <a:buFont typeface="Cambria"/>
              <a:buChar char="■"/>
              <a:defRPr>
                <a:latin typeface="Cambria"/>
                <a:ea typeface="Cambria"/>
                <a:cs typeface="Cambria"/>
                <a:sym typeface="Cambria"/>
              </a:defRPr>
            </a:lvl3pPr>
            <a:lvl4pPr marL="1828800" lvl="3" indent="-298450" algn="l">
              <a:lnSpc>
                <a:spcPct val="115000"/>
              </a:lnSpc>
              <a:spcBef>
                <a:spcPts val="1600"/>
              </a:spcBef>
              <a:spcAft>
                <a:spcPts val="0"/>
              </a:spcAft>
              <a:buSzPts val="1100"/>
              <a:buFont typeface="Cambria"/>
              <a:buChar char="●"/>
              <a:defRPr>
                <a:latin typeface="Cambria"/>
                <a:ea typeface="Cambria"/>
                <a:cs typeface="Cambria"/>
                <a:sym typeface="Cambria"/>
              </a:defRPr>
            </a:lvl4pPr>
            <a:lvl5pPr marL="2286000" lvl="4" indent="-298450" algn="l">
              <a:lnSpc>
                <a:spcPct val="115000"/>
              </a:lnSpc>
              <a:spcBef>
                <a:spcPts val="1600"/>
              </a:spcBef>
              <a:spcAft>
                <a:spcPts val="0"/>
              </a:spcAft>
              <a:buSzPts val="1100"/>
              <a:buFont typeface="Cambria"/>
              <a:buChar char="○"/>
              <a:defRPr>
                <a:latin typeface="Cambria"/>
                <a:ea typeface="Cambria"/>
                <a:cs typeface="Cambria"/>
                <a:sym typeface="Cambria"/>
              </a:defRPr>
            </a:lvl5pPr>
            <a:lvl6pPr marL="2743200" lvl="5" indent="-298450" algn="l">
              <a:lnSpc>
                <a:spcPct val="115000"/>
              </a:lnSpc>
              <a:spcBef>
                <a:spcPts val="1600"/>
              </a:spcBef>
              <a:spcAft>
                <a:spcPts val="0"/>
              </a:spcAft>
              <a:buSzPts val="1100"/>
              <a:buFont typeface="Cambria"/>
              <a:buChar char="■"/>
              <a:defRPr>
                <a:latin typeface="Cambria"/>
                <a:ea typeface="Cambria"/>
                <a:cs typeface="Cambria"/>
                <a:sym typeface="Cambria"/>
              </a:defRPr>
            </a:lvl6pPr>
            <a:lvl7pPr marL="3200400" lvl="6" indent="-298450" algn="l">
              <a:lnSpc>
                <a:spcPct val="115000"/>
              </a:lnSpc>
              <a:spcBef>
                <a:spcPts val="1600"/>
              </a:spcBef>
              <a:spcAft>
                <a:spcPts val="0"/>
              </a:spcAft>
              <a:buSzPts val="1100"/>
              <a:buFont typeface="Cambria"/>
              <a:buChar char="●"/>
              <a:defRPr>
                <a:latin typeface="Cambria"/>
                <a:ea typeface="Cambria"/>
                <a:cs typeface="Cambria"/>
                <a:sym typeface="Cambria"/>
              </a:defRPr>
            </a:lvl7pPr>
            <a:lvl8pPr marL="3657600" lvl="7" indent="-298450" algn="l">
              <a:lnSpc>
                <a:spcPct val="115000"/>
              </a:lnSpc>
              <a:spcBef>
                <a:spcPts val="1600"/>
              </a:spcBef>
              <a:spcAft>
                <a:spcPts val="0"/>
              </a:spcAft>
              <a:buSzPts val="1100"/>
              <a:buFont typeface="Cambria"/>
              <a:buChar char="○"/>
              <a:defRPr>
                <a:latin typeface="Cambria"/>
                <a:ea typeface="Cambria"/>
                <a:cs typeface="Cambria"/>
                <a:sym typeface="Cambria"/>
              </a:defRPr>
            </a:lvl8pPr>
            <a:lvl9pPr marL="4114800" lvl="8" indent="-298450" algn="l">
              <a:lnSpc>
                <a:spcPct val="115000"/>
              </a:lnSpc>
              <a:spcBef>
                <a:spcPts val="1600"/>
              </a:spcBef>
              <a:spcAft>
                <a:spcPts val="1600"/>
              </a:spcAft>
              <a:buSzPts val="1100"/>
              <a:buFont typeface="Cambria"/>
              <a:buChar char="■"/>
              <a:defRPr>
                <a:latin typeface="Cambria"/>
                <a:ea typeface="Cambria"/>
                <a:cs typeface="Cambria"/>
                <a:sym typeface="Cambria"/>
              </a:defRPr>
            </a:lvl9pPr>
          </a:lstStyle>
          <a:p>
            <a:endParaRPr/>
          </a:p>
        </p:txBody>
      </p:sp>
      <p:sp>
        <p:nvSpPr>
          <p:cNvPr id="61" name="Google Shape;6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45"/>
          <p:cNvPicPr preferRelativeResize="0"/>
          <p:nvPr/>
        </p:nvPicPr>
        <p:blipFill rotWithShape="1">
          <a:blip r:embed="rId2">
            <a:alphaModFix/>
          </a:blip>
          <a:srcRect/>
          <a:stretch/>
        </p:blipFill>
        <p:spPr>
          <a:xfrm>
            <a:off x="4215550" y="4603000"/>
            <a:ext cx="3117413" cy="5140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3"/>
        <p:cNvGrpSpPr/>
        <p:nvPr/>
      </p:nvGrpSpPr>
      <p:grpSpPr>
        <a:xfrm>
          <a:off x="0" y="0"/>
          <a:ext cx="0" cy="0"/>
          <a:chOff x="0" y="0"/>
          <a:chExt cx="0" cy="0"/>
        </a:xfrm>
      </p:grpSpPr>
      <p:sp>
        <p:nvSpPr>
          <p:cNvPr id="64" name="Google Shape;64;p46"/>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0000"/>
              <a:buFont typeface="Oswald"/>
              <a:buNone/>
              <a:defRPr sz="10000">
                <a:solidFill>
                  <a:schemeClr val="lt1"/>
                </a:solidFill>
                <a:latin typeface="Oswald Regular"/>
                <a:ea typeface="Oswald Regular"/>
                <a:cs typeface="Oswald Regular"/>
                <a:sym typeface="Oswald"/>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65" name="Google Shape;65;p46"/>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FFFFFF"/>
              </a:buClr>
              <a:buSzPts val="1300"/>
              <a:buChar char="●"/>
              <a:defRPr>
                <a:solidFill>
                  <a:srgbClr val="FFFFFF"/>
                </a:solidFill>
              </a:defRPr>
            </a:lvl1pPr>
            <a:lvl2pPr marL="914400" lvl="1" indent="-298450" algn="l">
              <a:lnSpc>
                <a:spcPct val="115000"/>
              </a:lnSpc>
              <a:spcBef>
                <a:spcPts val="1600"/>
              </a:spcBef>
              <a:spcAft>
                <a:spcPts val="0"/>
              </a:spcAft>
              <a:buClr>
                <a:srgbClr val="FFFFFF"/>
              </a:buClr>
              <a:buSzPts val="1100"/>
              <a:buChar char="○"/>
              <a:defRPr>
                <a:solidFill>
                  <a:srgbClr val="FFFFFF"/>
                </a:solidFill>
              </a:defRPr>
            </a:lvl2pPr>
            <a:lvl3pPr marL="1371600" lvl="2" indent="-298450" algn="l">
              <a:lnSpc>
                <a:spcPct val="115000"/>
              </a:lnSpc>
              <a:spcBef>
                <a:spcPts val="1600"/>
              </a:spcBef>
              <a:spcAft>
                <a:spcPts val="0"/>
              </a:spcAft>
              <a:buClr>
                <a:srgbClr val="FFFFFF"/>
              </a:buClr>
              <a:buSzPts val="1100"/>
              <a:buChar char="■"/>
              <a:defRPr>
                <a:solidFill>
                  <a:srgbClr val="FFFFFF"/>
                </a:solidFill>
              </a:defRPr>
            </a:lvl3pPr>
            <a:lvl4pPr marL="1828800" lvl="3" indent="-298450" algn="l">
              <a:lnSpc>
                <a:spcPct val="115000"/>
              </a:lnSpc>
              <a:spcBef>
                <a:spcPts val="1600"/>
              </a:spcBef>
              <a:spcAft>
                <a:spcPts val="0"/>
              </a:spcAft>
              <a:buClr>
                <a:srgbClr val="FFFFFF"/>
              </a:buClr>
              <a:buSzPts val="1100"/>
              <a:buChar char="●"/>
              <a:defRPr>
                <a:solidFill>
                  <a:srgbClr val="FFFFFF"/>
                </a:solidFill>
              </a:defRPr>
            </a:lvl4pPr>
            <a:lvl5pPr marL="2286000" lvl="4" indent="-298450" algn="l">
              <a:lnSpc>
                <a:spcPct val="115000"/>
              </a:lnSpc>
              <a:spcBef>
                <a:spcPts val="1600"/>
              </a:spcBef>
              <a:spcAft>
                <a:spcPts val="0"/>
              </a:spcAft>
              <a:buClr>
                <a:srgbClr val="FFFFFF"/>
              </a:buClr>
              <a:buSzPts val="1100"/>
              <a:buChar char="○"/>
              <a:defRPr>
                <a:solidFill>
                  <a:srgbClr val="FFFFFF"/>
                </a:solidFill>
              </a:defRPr>
            </a:lvl5pPr>
            <a:lvl6pPr marL="2743200" lvl="5" indent="-298450" algn="l">
              <a:lnSpc>
                <a:spcPct val="115000"/>
              </a:lnSpc>
              <a:spcBef>
                <a:spcPts val="1600"/>
              </a:spcBef>
              <a:spcAft>
                <a:spcPts val="0"/>
              </a:spcAft>
              <a:buClr>
                <a:srgbClr val="FFFFFF"/>
              </a:buClr>
              <a:buSzPts val="1100"/>
              <a:buChar char="■"/>
              <a:defRPr>
                <a:solidFill>
                  <a:srgbClr val="FFFFFF"/>
                </a:solidFill>
              </a:defRPr>
            </a:lvl6pPr>
            <a:lvl7pPr marL="3200400" lvl="6" indent="-298450" algn="l">
              <a:lnSpc>
                <a:spcPct val="115000"/>
              </a:lnSpc>
              <a:spcBef>
                <a:spcPts val="1600"/>
              </a:spcBef>
              <a:spcAft>
                <a:spcPts val="0"/>
              </a:spcAft>
              <a:buClr>
                <a:srgbClr val="FFFFFF"/>
              </a:buClr>
              <a:buSzPts val="1100"/>
              <a:buChar char="●"/>
              <a:defRPr>
                <a:solidFill>
                  <a:srgbClr val="FFFFFF"/>
                </a:solidFill>
              </a:defRPr>
            </a:lvl7pPr>
            <a:lvl8pPr marL="3657600" lvl="7" indent="-298450" algn="l">
              <a:lnSpc>
                <a:spcPct val="115000"/>
              </a:lnSpc>
              <a:spcBef>
                <a:spcPts val="1600"/>
              </a:spcBef>
              <a:spcAft>
                <a:spcPts val="0"/>
              </a:spcAft>
              <a:buClr>
                <a:srgbClr val="FFFFFF"/>
              </a:buClr>
              <a:buSzPts val="1100"/>
              <a:buChar char="○"/>
              <a:defRPr>
                <a:solidFill>
                  <a:srgbClr val="FFFFFF"/>
                </a:solidFill>
              </a:defRPr>
            </a:lvl8pPr>
            <a:lvl9pPr marL="4114800" lvl="8" indent="-298450" algn="l">
              <a:lnSpc>
                <a:spcPct val="115000"/>
              </a:lnSpc>
              <a:spcBef>
                <a:spcPts val="1600"/>
              </a:spcBef>
              <a:spcAft>
                <a:spcPts val="1600"/>
              </a:spcAft>
              <a:buClr>
                <a:srgbClr val="FFFFFF"/>
              </a:buClr>
              <a:buSzPts val="1100"/>
              <a:buChar char="■"/>
              <a:defRPr>
                <a:solidFill>
                  <a:srgbClr val="FFFFFF"/>
                </a:solidFill>
              </a:defRPr>
            </a:lvl9pPr>
          </a:lstStyle>
          <a:p>
            <a:endParaRPr/>
          </a:p>
        </p:txBody>
      </p:sp>
      <p:sp>
        <p:nvSpPr>
          <p:cNvPr id="66" name="Google Shape;66;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
        <p:cNvGrpSpPr/>
        <p:nvPr/>
      </p:nvGrpSpPr>
      <p:grpSpPr>
        <a:xfrm>
          <a:off x="0" y="0"/>
          <a:ext cx="0" cy="0"/>
          <a:chOff x="0" y="0"/>
          <a:chExt cx="0" cy="0"/>
        </a:xfrm>
      </p:grpSpPr>
      <p:sp>
        <p:nvSpPr>
          <p:cNvPr id="15" name="Google Shape;15;p37"/>
          <p:cNvSpPr/>
          <p:nvPr/>
        </p:nvSpPr>
        <p:spPr>
          <a:xfrm>
            <a:off x="0" y="0"/>
            <a:ext cx="3764400" cy="5143500"/>
          </a:xfrm>
          <a:prstGeom prst="rect">
            <a:avLst/>
          </a:prstGeom>
          <a:solidFill>
            <a:srgbClr val="769E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7"/>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Font typeface="Oswald"/>
              <a:buNone/>
              <a:defRPr>
                <a:solidFill>
                  <a:schemeClr val="lt1"/>
                </a:solidFill>
                <a:latin typeface="Oswald Regular"/>
                <a:ea typeface="Oswald Regular"/>
                <a:cs typeface="Oswald Regular"/>
                <a:sym typeface="Oswa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7" name="Google Shape;17;p37"/>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231F20"/>
              </a:buClr>
              <a:buSzPts val="1300"/>
              <a:buFont typeface="Cambria"/>
              <a:buChar char="●"/>
              <a:defRPr>
                <a:solidFill>
                  <a:srgbClr val="231F20"/>
                </a:solidFill>
                <a:latin typeface="Cambria"/>
                <a:ea typeface="Cambria"/>
                <a:cs typeface="Cambria"/>
                <a:sym typeface="Cambria"/>
              </a:defRPr>
            </a:lvl1pPr>
            <a:lvl2pPr marL="914400" lvl="1" indent="-298450" algn="l">
              <a:lnSpc>
                <a:spcPct val="115000"/>
              </a:lnSpc>
              <a:spcBef>
                <a:spcPts val="1600"/>
              </a:spcBef>
              <a:spcAft>
                <a:spcPts val="0"/>
              </a:spcAft>
              <a:buClr>
                <a:srgbClr val="231F20"/>
              </a:buClr>
              <a:buSzPts val="1100"/>
              <a:buFont typeface="Cambria"/>
              <a:buChar char="○"/>
              <a:defRPr>
                <a:solidFill>
                  <a:srgbClr val="231F20"/>
                </a:solidFill>
                <a:latin typeface="Cambria"/>
                <a:ea typeface="Cambria"/>
                <a:cs typeface="Cambria"/>
                <a:sym typeface="Cambria"/>
              </a:defRPr>
            </a:lvl2pPr>
            <a:lvl3pPr marL="1371600" lvl="2" indent="-298450" algn="l">
              <a:lnSpc>
                <a:spcPct val="115000"/>
              </a:lnSpc>
              <a:spcBef>
                <a:spcPts val="1600"/>
              </a:spcBef>
              <a:spcAft>
                <a:spcPts val="0"/>
              </a:spcAft>
              <a:buClr>
                <a:srgbClr val="231F20"/>
              </a:buClr>
              <a:buSzPts val="1100"/>
              <a:buFont typeface="Cambria"/>
              <a:buChar char="■"/>
              <a:defRPr>
                <a:solidFill>
                  <a:srgbClr val="231F20"/>
                </a:solidFill>
                <a:latin typeface="Cambria"/>
                <a:ea typeface="Cambria"/>
                <a:cs typeface="Cambria"/>
                <a:sym typeface="Cambria"/>
              </a:defRPr>
            </a:lvl3pPr>
            <a:lvl4pPr marL="1828800" lvl="3" indent="-298450" algn="l">
              <a:lnSpc>
                <a:spcPct val="115000"/>
              </a:lnSpc>
              <a:spcBef>
                <a:spcPts val="1600"/>
              </a:spcBef>
              <a:spcAft>
                <a:spcPts val="0"/>
              </a:spcAft>
              <a:buClr>
                <a:srgbClr val="231F20"/>
              </a:buClr>
              <a:buSzPts val="1100"/>
              <a:buFont typeface="Cambria"/>
              <a:buChar char="●"/>
              <a:defRPr>
                <a:solidFill>
                  <a:srgbClr val="231F20"/>
                </a:solidFill>
                <a:latin typeface="Cambria"/>
                <a:ea typeface="Cambria"/>
                <a:cs typeface="Cambria"/>
                <a:sym typeface="Cambria"/>
              </a:defRPr>
            </a:lvl4pPr>
            <a:lvl5pPr marL="2286000" lvl="4" indent="-298450" algn="l">
              <a:lnSpc>
                <a:spcPct val="115000"/>
              </a:lnSpc>
              <a:spcBef>
                <a:spcPts val="1600"/>
              </a:spcBef>
              <a:spcAft>
                <a:spcPts val="0"/>
              </a:spcAft>
              <a:buClr>
                <a:srgbClr val="231F20"/>
              </a:buClr>
              <a:buSzPts val="1100"/>
              <a:buFont typeface="Cambria"/>
              <a:buChar char="○"/>
              <a:defRPr>
                <a:solidFill>
                  <a:srgbClr val="231F20"/>
                </a:solidFill>
                <a:latin typeface="Cambria"/>
                <a:ea typeface="Cambria"/>
                <a:cs typeface="Cambria"/>
                <a:sym typeface="Cambria"/>
              </a:defRPr>
            </a:lvl5pPr>
            <a:lvl6pPr marL="2743200" lvl="5" indent="-298450" algn="l">
              <a:lnSpc>
                <a:spcPct val="115000"/>
              </a:lnSpc>
              <a:spcBef>
                <a:spcPts val="1600"/>
              </a:spcBef>
              <a:spcAft>
                <a:spcPts val="0"/>
              </a:spcAft>
              <a:buClr>
                <a:srgbClr val="231F20"/>
              </a:buClr>
              <a:buSzPts val="1100"/>
              <a:buFont typeface="Cambria"/>
              <a:buChar char="■"/>
              <a:defRPr>
                <a:solidFill>
                  <a:srgbClr val="231F20"/>
                </a:solidFill>
                <a:latin typeface="Cambria"/>
                <a:ea typeface="Cambria"/>
                <a:cs typeface="Cambria"/>
                <a:sym typeface="Cambria"/>
              </a:defRPr>
            </a:lvl6pPr>
            <a:lvl7pPr marL="3200400" lvl="6" indent="-298450" algn="l">
              <a:lnSpc>
                <a:spcPct val="115000"/>
              </a:lnSpc>
              <a:spcBef>
                <a:spcPts val="1600"/>
              </a:spcBef>
              <a:spcAft>
                <a:spcPts val="0"/>
              </a:spcAft>
              <a:buClr>
                <a:srgbClr val="231F20"/>
              </a:buClr>
              <a:buSzPts val="1100"/>
              <a:buFont typeface="Cambria"/>
              <a:buChar char="●"/>
              <a:defRPr>
                <a:solidFill>
                  <a:srgbClr val="231F20"/>
                </a:solidFill>
                <a:latin typeface="Cambria"/>
                <a:ea typeface="Cambria"/>
                <a:cs typeface="Cambria"/>
                <a:sym typeface="Cambria"/>
              </a:defRPr>
            </a:lvl7pPr>
            <a:lvl8pPr marL="3657600" lvl="7" indent="-298450" algn="l">
              <a:lnSpc>
                <a:spcPct val="115000"/>
              </a:lnSpc>
              <a:spcBef>
                <a:spcPts val="1600"/>
              </a:spcBef>
              <a:spcAft>
                <a:spcPts val="0"/>
              </a:spcAft>
              <a:buClr>
                <a:srgbClr val="231F20"/>
              </a:buClr>
              <a:buSzPts val="1100"/>
              <a:buFont typeface="Cambria"/>
              <a:buChar char="○"/>
              <a:defRPr>
                <a:solidFill>
                  <a:srgbClr val="231F20"/>
                </a:solidFill>
                <a:latin typeface="Cambria"/>
                <a:ea typeface="Cambria"/>
                <a:cs typeface="Cambria"/>
                <a:sym typeface="Cambria"/>
              </a:defRPr>
            </a:lvl8pPr>
            <a:lvl9pPr marL="4114800" lvl="8" indent="-298450" algn="l">
              <a:lnSpc>
                <a:spcPct val="115000"/>
              </a:lnSpc>
              <a:spcBef>
                <a:spcPts val="1600"/>
              </a:spcBef>
              <a:spcAft>
                <a:spcPts val="1600"/>
              </a:spcAft>
              <a:buClr>
                <a:srgbClr val="231F20"/>
              </a:buClr>
              <a:buSzPts val="1100"/>
              <a:buFont typeface="Cambria"/>
              <a:buChar char="■"/>
              <a:defRPr>
                <a:solidFill>
                  <a:srgbClr val="231F20"/>
                </a:solidFill>
                <a:latin typeface="Cambria"/>
                <a:ea typeface="Cambria"/>
                <a:cs typeface="Cambria"/>
                <a:sym typeface="Cambria"/>
              </a:defRPr>
            </a:lvl9pPr>
          </a:lstStyle>
          <a:p>
            <a:endParaRPr/>
          </a:p>
        </p:txBody>
      </p:sp>
      <p:sp>
        <p:nvSpPr>
          <p:cNvPr id="18" name="Google Shape;1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19" name="Google Shape;19;p37"/>
          <p:cNvPicPr preferRelativeResize="0"/>
          <p:nvPr/>
        </p:nvPicPr>
        <p:blipFill rotWithShape="1">
          <a:blip r:embed="rId2">
            <a:alphaModFix/>
          </a:blip>
          <a:srcRect/>
          <a:stretch/>
        </p:blipFill>
        <p:spPr>
          <a:xfrm>
            <a:off x="3798350" y="4575375"/>
            <a:ext cx="3117413" cy="514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3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38"/>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Font typeface="Oswald"/>
              <a:buNone/>
              <a:defRPr>
                <a:solidFill>
                  <a:schemeClr val="lt1"/>
                </a:solidFill>
                <a:latin typeface="Oswald Regular"/>
                <a:ea typeface="Oswald Regular"/>
                <a:cs typeface="Oswald Regular"/>
                <a:sym typeface="Oswa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23" name="Google Shape;23;p38"/>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Font typeface="Cambria"/>
              <a:buChar char="●"/>
              <a:defRPr>
                <a:latin typeface="Cambria"/>
                <a:ea typeface="Cambria"/>
                <a:cs typeface="Cambria"/>
                <a:sym typeface="Cambria"/>
              </a:defRPr>
            </a:lvl1pPr>
            <a:lvl2pPr marL="914400" lvl="1" indent="-298450" algn="l">
              <a:lnSpc>
                <a:spcPct val="115000"/>
              </a:lnSpc>
              <a:spcBef>
                <a:spcPts val="1600"/>
              </a:spcBef>
              <a:spcAft>
                <a:spcPts val="0"/>
              </a:spcAft>
              <a:buSzPts val="1100"/>
              <a:buFont typeface="Cambria"/>
              <a:buChar char="○"/>
              <a:defRPr>
                <a:latin typeface="Cambria"/>
                <a:ea typeface="Cambria"/>
                <a:cs typeface="Cambria"/>
                <a:sym typeface="Cambria"/>
              </a:defRPr>
            </a:lvl2pPr>
            <a:lvl3pPr marL="1371600" lvl="2" indent="-298450" algn="l">
              <a:lnSpc>
                <a:spcPct val="115000"/>
              </a:lnSpc>
              <a:spcBef>
                <a:spcPts val="1600"/>
              </a:spcBef>
              <a:spcAft>
                <a:spcPts val="0"/>
              </a:spcAft>
              <a:buSzPts val="1100"/>
              <a:buFont typeface="Cambria"/>
              <a:buChar char="■"/>
              <a:defRPr>
                <a:latin typeface="Cambria"/>
                <a:ea typeface="Cambria"/>
                <a:cs typeface="Cambria"/>
                <a:sym typeface="Cambria"/>
              </a:defRPr>
            </a:lvl3pPr>
            <a:lvl4pPr marL="1828800" lvl="3" indent="-298450" algn="l">
              <a:lnSpc>
                <a:spcPct val="115000"/>
              </a:lnSpc>
              <a:spcBef>
                <a:spcPts val="1600"/>
              </a:spcBef>
              <a:spcAft>
                <a:spcPts val="0"/>
              </a:spcAft>
              <a:buSzPts val="1100"/>
              <a:buFont typeface="Cambria"/>
              <a:buChar char="●"/>
              <a:defRPr>
                <a:latin typeface="Cambria"/>
                <a:ea typeface="Cambria"/>
                <a:cs typeface="Cambria"/>
                <a:sym typeface="Cambria"/>
              </a:defRPr>
            </a:lvl4pPr>
            <a:lvl5pPr marL="2286000" lvl="4" indent="-298450" algn="l">
              <a:lnSpc>
                <a:spcPct val="115000"/>
              </a:lnSpc>
              <a:spcBef>
                <a:spcPts val="1600"/>
              </a:spcBef>
              <a:spcAft>
                <a:spcPts val="0"/>
              </a:spcAft>
              <a:buSzPts val="1100"/>
              <a:buFont typeface="Cambria"/>
              <a:buChar char="○"/>
              <a:defRPr>
                <a:latin typeface="Cambria"/>
                <a:ea typeface="Cambria"/>
                <a:cs typeface="Cambria"/>
                <a:sym typeface="Cambria"/>
              </a:defRPr>
            </a:lvl5pPr>
            <a:lvl6pPr marL="2743200" lvl="5" indent="-298450" algn="l">
              <a:lnSpc>
                <a:spcPct val="115000"/>
              </a:lnSpc>
              <a:spcBef>
                <a:spcPts val="1600"/>
              </a:spcBef>
              <a:spcAft>
                <a:spcPts val="0"/>
              </a:spcAft>
              <a:buSzPts val="1100"/>
              <a:buFont typeface="Cambria"/>
              <a:buChar char="■"/>
              <a:defRPr>
                <a:latin typeface="Cambria"/>
                <a:ea typeface="Cambria"/>
                <a:cs typeface="Cambria"/>
                <a:sym typeface="Cambria"/>
              </a:defRPr>
            </a:lvl6pPr>
            <a:lvl7pPr marL="3200400" lvl="6" indent="-298450" algn="l">
              <a:lnSpc>
                <a:spcPct val="115000"/>
              </a:lnSpc>
              <a:spcBef>
                <a:spcPts val="1600"/>
              </a:spcBef>
              <a:spcAft>
                <a:spcPts val="0"/>
              </a:spcAft>
              <a:buSzPts val="1100"/>
              <a:buFont typeface="Cambria"/>
              <a:buChar char="●"/>
              <a:defRPr>
                <a:latin typeface="Cambria"/>
                <a:ea typeface="Cambria"/>
                <a:cs typeface="Cambria"/>
                <a:sym typeface="Cambria"/>
              </a:defRPr>
            </a:lvl7pPr>
            <a:lvl8pPr marL="3657600" lvl="7" indent="-298450" algn="l">
              <a:lnSpc>
                <a:spcPct val="115000"/>
              </a:lnSpc>
              <a:spcBef>
                <a:spcPts val="1600"/>
              </a:spcBef>
              <a:spcAft>
                <a:spcPts val="0"/>
              </a:spcAft>
              <a:buSzPts val="1100"/>
              <a:buFont typeface="Cambria"/>
              <a:buChar char="○"/>
              <a:defRPr>
                <a:latin typeface="Cambria"/>
                <a:ea typeface="Cambria"/>
                <a:cs typeface="Cambria"/>
                <a:sym typeface="Cambria"/>
              </a:defRPr>
            </a:lvl8pPr>
            <a:lvl9pPr marL="4114800" lvl="8" indent="-298450" algn="l">
              <a:lnSpc>
                <a:spcPct val="115000"/>
              </a:lnSpc>
              <a:spcBef>
                <a:spcPts val="1600"/>
              </a:spcBef>
              <a:spcAft>
                <a:spcPts val="1600"/>
              </a:spcAft>
              <a:buSzPts val="1100"/>
              <a:buFont typeface="Cambria"/>
              <a:buChar char="■"/>
              <a:defRPr>
                <a:latin typeface="Cambria"/>
                <a:ea typeface="Cambria"/>
                <a:cs typeface="Cambria"/>
                <a:sym typeface="Cambria"/>
              </a:defRPr>
            </a:lvl9pPr>
          </a:lstStyle>
          <a:p>
            <a:endParaRPr/>
          </a:p>
        </p:txBody>
      </p:sp>
      <p:sp>
        <p:nvSpPr>
          <p:cNvPr id="24" name="Google Shape;24;p38"/>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Font typeface="Cambria"/>
              <a:buChar char="●"/>
              <a:defRPr>
                <a:latin typeface="Cambria"/>
                <a:ea typeface="Cambria"/>
                <a:cs typeface="Cambria"/>
                <a:sym typeface="Cambria"/>
              </a:defRPr>
            </a:lvl1pPr>
            <a:lvl2pPr marL="914400" lvl="1" indent="-298450" algn="l">
              <a:lnSpc>
                <a:spcPct val="115000"/>
              </a:lnSpc>
              <a:spcBef>
                <a:spcPts val="1600"/>
              </a:spcBef>
              <a:spcAft>
                <a:spcPts val="0"/>
              </a:spcAft>
              <a:buSzPts val="1100"/>
              <a:buFont typeface="Cambria"/>
              <a:buChar char="○"/>
              <a:defRPr>
                <a:latin typeface="Cambria"/>
                <a:ea typeface="Cambria"/>
                <a:cs typeface="Cambria"/>
                <a:sym typeface="Cambria"/>
              </a:defRPr>
            </a:lvl2pPr>
            <a:lvl3pPr marL="1371600" lvl="2" indent="-298450" algn="l">
              <a:lnSpc>
                <a:spcPct val="115000"/>
              </a:lnSpc>
              <a:spcBef>
                <a:spcPts val="1600"/>
              </a:spcBef>
              <a:spcAft>
                <a:spcPts val="0"/>
              </a:spcAft>
              <a:buSzPts val="1100"/>
              <a:buFont typeface="Cambria"/>
              <a:buChar char="■"/>
              <a:defRPr>
                <a:latin typeface="Cambria"/>
                <a:ea typeface="Cambria"/>
                <a:cs typeface="Cambria"/>
                <a:sym typeface="Cambria"/>
              </a:defRPr>
            </a:lvl3pPr>
            <a:lvl4pPr marL="1828800" lvl="3" indent="-298450" algn="l">
              <a:lnSpc>
                <a:spcPct val="115000"/>
              </a:lnSpc>
              <a:spcBef>
                <a:spcPts val="1600"/>
              </a:spcBef>
              <a:spcAft>
                <a:spcPts val="0"/>
              </a:spcAft>
              <a:buSzPts val="1100"/>
              <a:buFont typeface="Cambria"/>
              <a:buChar char="●"/>
              <a:defRPr>
                <a:latin typeface="Cambria"/>
                <a:ea typeface="Cambria"/>
                <a:cs typeface="Cambria"/>
                <a:sym typeface="Cambria"/>
              </a:defRPr>
            </a:lvl4pPr>
            <a:lvl5pPr marL="2286000" lvl="4" indent="-298450" algn="l">
              <a:lnSpc>
                <a:spcPct val="115000"/>
              </a:lnSpc>
              <a:spcBef>
                <a:spcPts val="1600"/>
              </a:spcBef>
              <a:spcAft>
                <a:spcPts val="0"/>
              </a:spcAft>
              <a:buSzPts val="1100"/>
              <a:buFont typeface="Cambria"/>
              <a:buChar char="○"/>
              <a:defRPr>
                <a:latin typeface="Cambria"/>
                <a:ea typeface="Cambria"/>
                <a:cs typeface="Cambria"/>
                <a:sym typeface="Cambria"/>
              </a:defRPr>
            </a:lvl5pPr>
            <a:lvl6pPr marL="2743200" lvl="5" indent="-298450" algn="l">
              <a:lnSpc>
                <a:spcPct val="115000"/>
              </a:lnSpc>
              <a:spcBef>
                <a:spcPts val="1600"/>
              </a:spcBef>
              <a:spcAft>
                <a:spcPts val="0"/>
              </a:spcAft>
              <a:buSzPts val="1100"/>
              <a:buFont typeface="Cambria"/>
              <a:buChar char="■"/>
              <a:defRPr>
                <a:latin typeface="Cambria"/>
                <a:ea typeface="Cambria"/>
                <a:cs typeface="Cambria"/>
                <a:sym typeface="Cambria"/>
              </a:defRPr>
            </a:lvl6pPr>
            <a:lvl7pPr marL="3200400" lvl="6" indent="-298450" algn="l">
              <a:lnSpc>
                <a:spcPct val="115000"/>
              </a:lnSpc>
              <a:spcBef>
                <a:spcPts val="1600"/>
              </a:spcBef>
              <a:spcAft>
                <a:spcPts val="0"/>
              </a:spcAft>
              <a:buSzPts val="1100"/>
              <a:buFont typeface="Cambria"/>
              <a:buChar char="●"/>
              <a:defRPr>
                <a:latin typeface="Cambria"/>
                <a:ea typeface="Cambria"/>
                <a:cs typeface="Cambria"/>
                <a:sym typeface="Cambria"/>
              </a:defRPr>
            </a:lvl7pPr>
            <a:lvl8pPr marL="3657600" lvl="7" indent="-298450" algn="l">
              <a:lnSpc>
                <a:spcPct val="115000"/>
              </a:lnSpc>
              <a:spcBef>
                <a:spcPts val="1600"/>
              </a:spcBef>
              <a:spcAft>
                <a:spcPts val="0"/>
              </a:spcAft>
              <a:buSzPts val="1100"/>
              <a:buFont typeface="Cambria"/>
              <a:buChar char="○"/>
              <a:defRPr>
                <a:latin typeface="Cambria"/>
                <a:ea typeface="Cambria"/>
                <a:cs typeface="Cambria"/>
                <a:sym typeface="Cambria"/>
              </a:defRPr>
            </a:lvl8pPr>
            <a:lvl9pPr marL="4114800" lvl="8" indent="-298450" algn="l">
              <a:lnSpc>
                <a:spcPct val="115000"/>
              </a:lnSpc>
              <a:spcBef>
                <a:spcPts val="1600"/>
              </a:spcBef>
              <a:spcAft>
                <a:spcPts val="1600"/>
              </a:spcAft>
              <a:buSzPts val="1100"/>
              <a:buFont typeface="Cambria"/>
              <a:buChar char="■"/>
              <a:defRPr>
                <a:latin typeface="Cambria"/>
                <a:ea typeface="Cambria"/>
                <a:cs typeface="Cambria"/>
                <a:sym typeface="Cambria"/>
              </a:defRPr>
            </a:lvl9pPr>
          </a:lstStyle>
          <a:p>
            <a:endParaRPr/>
          </a:p>
        </p:txBody>
      </p:sp>
      <p:sp>
        <p:nvSpPr>
          <p:cNvPr id="25" name="Google Shape;2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26" name="Google Shape;26;p38"/>
          <p:cNvPicPr preferRelativeResize="0"/>
          <p:nvPr/>
        </p:nvPicPr>
        <p:blipFill rotWithShape="1">
          <a:blip r:embed="rId2">
            <a:alphaModFix/>
          </a:blip>
          <a:srcRect/>
          <a:stretch/>
        </p:blipFill>
        <p:spPr>
          <a:xfrm>
            <a:off x="69475" y="4581900"/>
            <a:ext cx="3117413" cy="5140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
        <p:cNvGrpSpPr/>
        <p:nvPr/>
      </p:nvGrpSpPr>
      <p:grpSpPr>
        <a:xfrm>
          <a:off x="0" y="0"/>
          <a:ext cx="0" cy="0"/>
          <a:chOff x="0" y="0"/>
          <a:chExt cx="0" cy="0"/>
        </a:xfrm>
      </p:grpSpPr>
      <p:sp>
        <p:nvSpPr>
          <p:cNvPr id="28" name="Google Shape;28;p39"/>
          <p:cNvSpPr/>
          <p:nvPr/>
        </p:nvSpPr>
        <p:spPr>
          <a:xfrm>
            <a:off x="0" y="4369000"/>
            <a:ext cx="9144000" cy="774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39"/>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lt1"/>
              </a:buClr>
              <a:buSzPts val="1300"/>
              <a:buFont typeface="Oswald"/>
              <a:buNone/>
              <a:defRPr>
                <a:solidFill>
                  <a:schemeClr val="lt1"/>
                </a:solidFill>
                <a:latin typeface="Oswald Regular"/>
                <a:ea typeface="Oswald Regular"/>
                <a:cs typeface="Oswald Regular"/>
                <a:sym typeface="Oswald"/>
              </a:defRPr>
            </a:lvl1pPr>
          </a:lstStyle>
          <a:p>
            <a:endParaRPr/>
          </a:p>
        </p:txBody>
      </p:sp>
      <p:sp>
        <p:nvSpPr>
          <p:cNvPr id="30" name="Google Shape;30;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39"/>
          <p:cNvPicPr preferRelativeResize="0"/>
          <p:nvPr/>
        </p:nvPicPr>
        <p:blipFill rotWithShape="1">
          <a:blip r:embed="rId2">
            <a:alphaModFix/>
          </a:blip>
          <a:srcRect/>
          <a:stretch/>
        </p:blipFill>
        <p:spPr>
          <a:xfrm>
            <a:off x="48675" y="148375"/>
            <a:ext cx="3782429" cy="623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2"/>
        <p:cNvGrpSpPr/>
        <p:nvPr/>
      </p:nvGrpSpPr>
      <p:grpSpPr>
        <a:xfrm>
          <a:off x="0" y="0"/>
          <a:ext cx="0" cy="0"/>
          <a:chOff x="0" y="0"/>
          <a:chExt cx="0" cy="0"/>
        </a:xfrm>
      </p:grpSpPr>
      <p:sp>
        <p:nvSpPr>
          <p:cNvPr id="33" name="Google Shape;33;p40"/>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34" name="Google Shape;34;p40"/>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rgbClr val="565656"/>
          </a:solidFill>
          <a:ln>
            <a:noFill/>
          </a:ln>
        </p:spPr>
      </p:sp>
      <p:sp>
        <p:nvSpPr>
          <p:cNvPr id="35" name="Google Shape;35;p40"/>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600"/>
              <a:buFont typeface="Oswald"/>
              <a:buNone/>
              <a:defRPr sz="3600">
                <a:solidFill>
                  <a:srgbClr val="FFFFFF"/>
                </a:solidFill>
                <a:latin typeface="Oswald Regular"/>
                <a:ea typeface="Oswald Regular"/>
                <a:cs typeface="Oswald Regular"/>
                <a:sym typeface="Oswald"/>
              </a:defRPr>
            </a:lvl1pPr>
            <a:lvl2pPr lvl="1" algn="l">
              <a:lnSpc>
                <a:spcPct val="100000"/>
              </a:lnSpc>
              <a:spcBef>
                <a:spcPts val="0"/>
              </a:spcBef>
              <a:spcAft>
                <a:spcPts val="0"/>
              </a:spcAft>
              <a:buSzPts val="3600"/>
              <a:buFont typeface="Oswald"/>
              <a:buNone/>
              <a:defRPr sz="3600">
                <a:latin typeface="Oswald Regular"/>
                <a:ea typeface="Oswald Regular"/>
                <a:cs typeface="Oswald Regular"/>
                <a:sym typeface="Oswald"/>
              </a:defRPr>
            </a:lvl2pPr>
            <a:lvl3pPr lvl="2" algn="l">
              <a:lnSpc>
                <a:spcPct val="100000"/>
              </a:lnSpc>
              <a:spcBef>
                <a:spcPts val="0"/>
              </a:spcBef>
              <a:spcAft>
                <a:spcPts val="0"/>
              </a:spcAft>
              <a:buSzPts val="3600"/>
              <a:buFont typeface="Oswald"/>
              <a:buNone/>
              <a:defRPr sz="3600">
                <a:latin typeface="Oswald Regular"/>
                <a:ea typeface="Oswald Regular"/>
                <a:cs typeface="Oswald Regular"/>
                <a:sym typeface="Oswald"/>
              </a:defRPr>
            </a:lvl3pPr>
            <a:lvl4pPr lvl="3" algn="l">
              <a:lnSpc>
                <a:spcPct val="100000"/>
              </a:lnSpc>
              <a:spcBef>
                <a:spcPts val="0"/>
              </a:spcBef>
              <a:spcAft>
                <a:spcPts val="0"/>
              </a:spcAft>
              <a:buSzPts val="3600"/>
              <a:buFont typeface="Oswald"/>
              <a:buNone/>
              <a:defRPr sz="3600">
                <a:latin typeface="Oswald Regular"/>
                <a:ea typeface="Oswald Regular"/>
                <a:cs typeface="Oswald Regular"/>
                <a:sym typeface="Oswald"/>
              </a:defRPr>
            </a:lvl4pPr>
            <a:lvl5pPr lvl="4" algn="l">
              <a:lnSpc>
                <a:spcPct val="100000"/>
              </a:lnSpc>
              <a:spcBef>
                <a:spcPts val="0"/>
              </a:spcBef>
              <a:spcAft>
                <a:spcPts val="0"/>
              </a:spcAft>
              <a:buSzPts val="3600"/>
              <a:buFont typeface="Oswald"/>
              <a:buNone/>
              <a:defRPr sz="3600">
                <a:latin typeface="Oswald Regular"/>
                <a:ea typeface="Oswald Regular"/>
                <a:cs typeface="Oswald Regular"/>
                <a:sym typeface="Oswald"/>
              </a:defRPr>
            </a:lvl5pPr>
            <a:lvl6pPr lvl="5" algn="l">
              <a:lnSpc>
                <a:spcPct val="100000"/>
              </a:lnSpc>
              <a:spcBef>
                <a:spcPts val="0"/>
              </a:spcBef>
              <a:spcAft>
                <a:spcPts val="0"/>
              </a:spcAft>
              <a:buSzPts val="3600"/>
              <a:buFont typeface="Oswald"/>
              <a:buNone/>
              <a:defRPr sz="3600">
                <a:latin typeface="Oswald Regular"/>
                <a:ea typeface="Oswald Regular"/>
                <a:cs typeface="Oswald Regular"/>
                <a:sym typeface="Oswald"/>
              </a:defRPr>
            </a:lvl6pPr>
            <a:lvl7pPr lvl="6" algn="l">
              <a:lnSpc>
                <a:spcPct val="100000"/>
              </a:lnSpc>
              <a:spcBef>
                <a:spcPts val="0"/>
              </a:spcBef>
              <a:spcAft>
                <a:spcPts val="0"/>
              </a:spcAft>
              <a:buSzPts val="3600"/>
              <a:buFont typeface="Oswald"/>
              <a:buNone/>
              <a:defRPr sz="3600">
                <a:latin typeface="Oswald Regular"/>
                <a:ea typeface="Oswald Regular"/>
                <a:cs typeface="Oswald Regular"/>
                <a:sym typeface="Oswald"/>
              </a:defRPr>
            </a:lvl7pPr>
            <a:lvl8pPr lvl="7" algn="l">
              <a:lnSpc>
                <a:spcPct val="100000"/>
              </a:lnSpc>
              <a:spcBef>
                <a:spcPts val="0"/>
              </a:spcBef>
              <a:spcAft>
                <a:spcPts val="0"/>
              </a:spcAft>
              <a:buSzPts val="3600"/>
              <a:buFont typeface="Oswald"/>
              <a:buNone/>
              <a:defRPr sz="3600">
                <a:latin typeface="Oswald Regular"/>
                <a:ea typeface="Oswald Regular"/>
                <a:cs typeface="Oswald Regular"/>
                <a:sym typeface="Oswald"/>
              </a:defRPr>
            </a:lvl8pPr>
            <a:lvl9pPr lvl="8" algn="l">
              <a:lnSpc>
                <a:spcPct val="100000"/>
              </a:lnSpc>
              <a:spcBef>
                <a:spcPts val="0"/>
              </a:spcBef>
              <a:spcAft>
                <a:spcPts val="0"/>
              </a:spcAft>
              <a:buSzPts val="3600"/>
              <a:buFont typeface="Oswald"/>
              <a:buNone/>
              <a:defRPr sz="3600">
                <a:latin typeface="Oswald Regular"/>
                <a:ea typeface="Oswald Regular"/>
                <a:cs typeface="Oswald Regular"/>
                <a:sym typeface="Oswald"/>
              </a:defRPr>
            </a:lvl9pPr>
          </a:lstStyle>
          <a:p>
            <a:endParaRPr/>
          </a:p>
        </p:txBody>
      </p:sp>
      <p:sp>
        <p:nvSpPr>
          <p:cNvPr id="36" name="Google Shape;36;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40"/>
          <p:cNvPicPr preferRelativeResize="0"/>
          <p:nvPr/>
        </p:nvPicPr>
        <p:blipFill rotWithShape="1">
          <a:blip r:embed="rId2">
            <a:alphaModFix/>
          </a:blip>
          <a:srcRect/>
          <a:stretch/>
        </p:blipFill>
        <p:spPr>
          <a:xfrm>
            <a:off x="5960888" y="4383775"/>
            <a:ext cx="2943225" cy="952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sp>
        <p:nvSpPr>
          <p:cNvPr id="39" name="Google Shape;39;p41"/>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41"/>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41" name="Google Shape;41;p41"/>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42" name="Google Shape;42;p41"/>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Font typeface="Oswald"/>
              <a:buNone/>
              <a:defRPr>
                <a:solidFill>
                  <a:schemeClr val="lt1"/>
                </a:solidFill>
                <a:latin typeface="Oswald Regular"/>
                <a:ea typeface="Oswald Regular"/>
                <a:cs typeface="Oswald Regular"/>
                <a:sym typeface="Oswa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43" name="Google Shape;43;p41"/>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Font typeface="Cambria"/>
              <a:buChar char="●"/>
              <a:defRPr>
                <a:latin typeface="Cambria"/>
                <a:ea typeface="Cambria"/>
                <a:cs typeface="Cambria"/>
                <a:sym typeface="Cambria"/>
              </a:defRPr>
            </a:lvl1pPr>
            <a:lvl2pPr marL="914400" lvl="1" indent="-298450" algn="l">
              <a:lnSpc>
                <a:spcPct val="115000"/>
              </a:lnSpc>
              <a:spcBef>
                <a:spcPts val="1600"/>
              </a:spcBef>
              <a:spcAft>
                <a:spcPts val="0"/>
              </a:spcAft>
              <a:buSzPts val="1100"/>
              <a:buFont typeface="Cambria"/>
              <a:buChar char="○"/>
              <a:defRPr>
                <a:latin typeface="Cambria"/>
                <a:ea typeface="Cambria"/>
                <a:cs typeface="Cambria"/>
                <a:sym typeface="Cambria"/>
              </a:defRPr>
            </a:lvl2pPr>
            <a:lvl3pPr marL="1371600" lvl="2" indent="-298450" algn="l">
              <a:lnSpc>
                <a:spcPct val="115000"/>
              </a:lnSpc>
              <a:spcBef>
                <a:spcPts val="1600"/>
              </a:spcBef>
              <a:spcAft>
                <a:spcPts val="0"/>
              </a:spcAft>
              <a:buSzPts val="1100"/>
              <a:buFont typeface="Cambria"/>
              <a:buChar char="■"/>
              <a:defRPr>
                <a:latin typeface="Cambria"/>
                <a:ea typeface="Cambria"/>
                <a:cs typeface="Cambria"/>
                <a:sym typeface="Cambria"/>
              </a:defRPr>
            </a:lvl3pPr>
            <a:lvl4pPr marL="1828800" lvl="3" indent="-298450" algn="l">
              <a:lnSpc>
                <a:spcPct val="115000"/>
              </a:lnSpc>
              <a:spcBef>
                <a:spcPts val="1600"/>
              </a:spcBef>
              <a:spcAft>
                <a:spcPts val="0"/>
              </a:spcAft>
              <a:buSzPts val="1100"/>
              <a:buFont typeface="Cambria"/>
              <a:buChar char="●"/>
              <a:defRPr>
                <a:latin typeface="Cambria"/>
                <a:ea typeface="Cambria"/>
                <a:cs typeface="Cambria"/>
                <a:sym typeface="Cambria"/>
              </a:defRPr>
            </a:lvl4pPr>
            <a:lvl5pPr marL="2286000" lvl="4" indent="-298450" algn="l">
              <a:lnSpc>
                <a:spcPct val="115000"/>
              </a:lnSpc>
              <a:spcBef>
                <a:spcPts val="1600"/>
              </a:spcBef>
              <a:spcAft>
                <a:spcPts val="0"/>
              </a:spcAft>
              <a:buSzPts val="1100"/>
              <a:buFont typeface="Cambria"/>
              <a:buChar char="○"/>
              <a:defRPr>
                <a:latin typeface="Cambria"/>
                <a:ea typeface="Cambria"/>
                <a:cs typeface="Cambria"/>
                <a:sym typeface="Cambria"/>
              </a:defRPr>
            </a:lvl5pPr>
            <a:lvl6pPr marL="2743200" lvl="5" indent="-298450" algn="l">
              <a:lnSpc>
                <a:spcPct val="115000"/>
              </a:lnSpc>
              <a:spcBef>
                <a:spcPts val="1600"/>
              </a:spcBef>
              <a:spcAft>
                <a:spcPts val="0"/>
              </a:spcAft>
              <a:buSzPts val="1100"/>
              <a:buFont typeface="Cambria"/>
              <a:buChar char="■"/>
              <a:defRPr>
                <a:latin typeface="Cambria"/>
                <a:ea typeface="Cambria"/>
                <a:cs typeface="Cambria"/>
                <a:sym typeface="Cambria"/>
              </a:defRPr>
            </a:lvl6pPr>
            <a:lvl7pPr marL="3200400" lvl="6" indent="-298450" algn="l">
              <a:lnSpc>
                <a:spcPct val="115000"/>
              </a:lnSpc>
              <a:spcBef>
                <a:spcPts val="1600"/>
              </a:spcBef>
              <a:spcAft>
                <a:spcPts val="0"/>
              </a:spcAft>
              <a:buSzPts val="1100"/>
              <a:buFont typeface="Cambria"/>
              <a:buChar char="●"/>
              <a:defRPr>
                <a:latin typeface="Cambria"/>
                <a:ea typeface="Cambria"/>
                <a:cs typeface="Cambria"/>
                <a:sym typeface="Cambria"/>
              </a:defRPr>
            </a:lvl7pPr>
            <a:lvl8pPr marL="3657600" lvl="7" indent="-298450" algn="l">
              <a:lnSpc>
                <a:spcPct val="115000"/>
              </a:lnSpc>
              <a:spcBef>
                <a:spcPts val="1600"/>
              </a:spcBef>
              <a:spcAft>
                <a:spcPts val="0"/>
              </a:spcAft>
              <a:buSzPts val="1100"/>
              <a:buFont typeface="Cambria"/>
              <a:buChar char="○"/>
              <a:defRPr>
                <a:latin typeface="Cambria"/>
                <a:ea typeface="Cambria"/>
                <a:cs typeface="Cambria"/>
                <a:sym typeface="Cambria"/>
              </a:defRPr>
            </a:lvl8pPr>
            <a:lvl9pPr marL="4114800" lvl="8" indent="-298450" algn="l">
              <a:lnSpc>
                <a:spcPct val="115000"/>
              </a:lnSpc>
              <a:spcBef>
                <a:spcPts val="1600"/>
              </a:spcBef>
              <a:spcAft>
                <a:spcPts val="1600"/>
              </a:spcAft>
              <a:buSzPts val="1100"/>
              <a:buFont typeface="Cambria"/>
              <a:buChar char="■"/>
              <a:defRPr>
                <a:latin typeface="Cambria"/>
                <a:ea typeface="Cambria"/>
                <a:cs typeface="Cambria"/>
                <a:sym typeface="Cambria"/>
              </a:defRPr>
            </a:lvl9pPr>
          </a:lstStyle>
          <a:p>
            <a:endParaRPr/>
          </a:p>
        </p:txBody>
      </p:sp>
      <p:sp>
        <p:nvSpPr>
          <p:cNvPr id="44" name="Google Shape;4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45" name="Google Shape;45;p41"/>
          <p:cNvPicPr preferRelativeResize="0"/>
          <p:nvPr/>
        </p:nvPicPr>
        <p:blipFill rotWithShape="1">
          <a:blip r:embed="rId2">
            <a:alphaModFix/>
          </a:blip>
          <a:srcRect/>
          <a:stretch/>
        </p:blipFill>
        <p:spPr>
          <a:xfrm>
            <a:off x="4345950" y="4603000"/>
            <a:ext cx="3117413" cy="514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EN" type="blank">
  <p:cSld name="BLANK">
    <p:spTree>
      <p:nvGrpSpPr>
        <p:cNvPr id="1" name="Shape 46"/>
        <p:cNvGrpSpPr/>
        <p:nvPr/>
      </p:nvGrpSpPr>
      <p:grpSpPr>
        <a:xfrm>
          <a:off x="0" y="0"/>
          <a:ext cx="0" cy="0"/>
          <a:chOff x="0" y="0"/>
          <a:chExt cx="0" cy="0"/>
        </a:xfrm>
      </p:grpSpPr>
      <p:sp>
        <p:nvSpPr>
          <p:cNvPr id="47" name="Google Shape;4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43"/>
          <p:cNvSpPr/>
          <p:nvPr/>
        </p:nvSpPr>
        <p:spPr>
          <a:xfrm>
            <a:off x="0" y="0"/>
            <a:ext cx="9144000" cy="1277100"/>
          </a:xfrm>
          <a:prstGeom prst="rect">
            <a:avLst/>
          </a:prstGeom>
          <a:solidFill>
            <a:srgbClr val="769E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3"/>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Font typeface="Oswald"/>
              <a:buNone/>
              <a:defRPr>
                <a:solidFill>
                  <a:schemeClr val="lt1"/>
                </a:solidFill>
                <a:latin typeface="Oswald Regular"/>
                <a:ea typeface="Oswald Regular"/>
                <a:cs typeface="Oswald Regular"/>
                <a:sym typeface="Oswa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51" name="Google Shape;51;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52" name="Google Shape;52;p43"/>
          <p:cNvPicPr preferRelativeResize="0"/>
          <p:nvPr/>
        </p:nvPicPr>
        <p:blipFill rotWithShape="1">
          <a:blip r:embed="rId2">
            <a:alphaModFix/>
          </a:blip>
          <a:srcRect/>
          <a:stretch/>
        </p:blipFill>
        <p:spPr>
          <a:xfrm>
            <a:off x="69475" y="4581900"/>
            <a:ext cx="3117413" cy="5140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3"/>
        <p:cNvGrpSpPr/>
        <p:nvPr/>
      </p:nvGrpSpPr>
      <p:grpSpPr>
        <a:xfrm>
          <a:off x="0" y="0"/>
          <a:ext cx="0" cy="0"/>
          <a:chOff x="0" y="0"/>
          <a:chExt cx="0" cy="0"/>
        </a:xfrm>
      </p:grpSpPr>
      <p:sp>
        <p:nvSpPr>
          <p:cNvPr id="54" name="Google Shape;54;p44"/>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3600"/>
              <a:buFont typeface="Oswald"/>
              <a:buNone/>
              <a:defRPr sz="3600">
                <a:solidFill>
                  <a:schemeClr val="lt1"/>
                </a:solidFill>
                <a:latin typeface="Oswald Regular"/>
                <a:ea typeface="Oswald Regular"/>
                <a:cs typeface="Oswald Regular"/>
                <a:sym typeface="Oswa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55" name="Google Shape;55;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cdc.gov/nchs/data/series/sr_10/sr10_234.pdf"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73/pnas.1818859116"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
          <p:cNvSpPr txBox="1">
            <a:spLocks noGrp="1"/>
          </p:cNvSpPr>
          <p:nvPr>
            <p:ph type="ctrTitle"/>
          </p:nvPr>
        </p:nvSpPr>
        <p:spPr>
          <a:xfrm>
            <a:off x="1035200" y="1265775"/>
            <a:ext cx="8520600" cy="1282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a:latin typeface="Arial"/>
                <a:ea typeface="Arial"/>
                <a:cs typeface="Arial"/>
                <a:sym typeface="Arial"/>
              </a:rPr>
              <a:t>Why Should Evangelicals Care?</a:t>
            </a:r>
            <a:endParaRPr>
              <a:latin typeface="Arial"/>
              <a:ea typeface="Arial"/>
              <a:cs typeface="Arial"/>
              <a:sym typeface="Arial"/>
            </a:endParaRPr>
          </a:p>
        </p:txBody>
      </p:sp>
      <p:sp>
        <p:nvSpPr>
          <p:cNvPr id="72" name="Google Shape;72;p1"/>
          <p:cNvSpPr txBox="1">
            <a:spLocks noGrp="1"/>
          </p:cNvSpPr>
          <p:nvPr>
            <p:ph type="subTitle" idx="1"/>
          </p:nvPr>
        </p:nvSpPr>
        <p:spPr>
          <a:xfrm>
            <a:off x="1133550" y="1987235"/>
            <a:ext cx="5938822" cy="73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US" sz="2800">
                <a:latin typeface="Arial"/>
                <a:ea typeface="Arial"/>
                <a:cs typeface="Arial"/>
                <a:sym typeface="Arial"/>
              </a:rPr>
              <a:t>Climate Change: It’s A Matter of Life!</a:t>
            </a:r>
            <a:endParaRPr sz="28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
        <p:nvSpPr>
          <p:cNvPr id="130" name="Google Shape;130;p10"/>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Clr>
                <a:schemeClr val="lt1"/>
              </a:buClr>
              <a:buSzPts val="1300"/>
              <a:buFont typeface="Oswald"/>
              <a:buNone/>
            </a:pPr>
            <a:endParaRPr/>
          </a:p>
        </p:txBody>
      </p:sp>
      <p:pic>
        <p:nvPicPr>
          <p:cNvPr id="131" name="Google Shape;131;p10"/>
          <p:cNvPicPr preferRelativeResize="0"/>
          <p:nvPr/>
        </p:nvPicPr>
        <p:blipFill rotWithShape="1">
          <a:blip r:embed="rId3">
            <a:alphaModFix/>
          </a:blip>
          <a:srcRect/>
          <a:stretch/>
        </p:blipFill>
        <p:spPr>
          <a:xfrm>
            <a:off x="0" y="1"/>
            <a:ext cx="9143999"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35"/>
        <p:cNvGrpSpPr/>
        <p:nvPr/>
      </p:nvGrpSpPr>
      <p:grpSpPr>
        <a:xfrm>
          <a:off x="0" y="0"/>
          <a:ext cx="0" cy="0"/>
          <a:chOff x="0" y="0"/>
          <a:chExt cx="0" cy="0"/>
        </a:xfrm>
      </p:grpSpPr>
      <p:sp>
        <p:nvSpPr>
          <p:cNvPr id="136" name="Google Shape;136;p11"/>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Clr>
                <a:schemeClr val="lt1"/>
              </a:buClr>
              <a:buSzPts val="1300"/>
              <a:buFont typeface="Oswald"/>
              <a:buNone/>
            </a:pPr>
            <a:endParaRPr/>
          </a:p>
        </p:txBody>
      </p:sp>
      <p:pic>
        <p:nvPicPr>
          <p:cNvPr id="137" name="Google Shape;137;p11"/>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41"/>
        <p:cNvGrpSpPr/>
        <p:nvPr/>
      </p:nvGrpSpPr>
      <p:grpSpPr>
        <a:xfrm>
          <a:off x="0" y="0"/>
          <a:ext cx="0" cy="0"/>
          <a:chOff x="0" y="0"/>
          <a:chExt cx="0" cy="0"/>
        </a:xfrm>
      </p:grpSpPr>
      <p:sp>
        <p:nvSpPr>
          <p:cNvPr id="142" name="Google Shape;142;p12"/>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Clr>
                <a:schemeClr val="lt1"/>
              </a:buClr>
              <a:buSzPts val="1300"/>
              <a:buFont typeface="Oswald"/>
              <a:buNone/>
            </a:pPr>
            <a:endParaRPr/>
          </a:p>
        </p:txBody>
      </p:sp>
      <p:pic>
        <p:nvPicPr>
          <p:cNvPr id="143" name="Google Shape;143;p12"/>
          <p:cNvPicPr preferRelativeResize="0"/>
          <p:nvPr/>
        </p:nvPicPr>
        <p:blipFill rotWithShape="1">
          <a:blip r:embed="rId3">
            <a:alphaModFix/>
          </a:blip>
          <a:srcRect/>
          <a:stretch/>
        </p:blipFill>
        <p:spPr>
          <a:xfrm>
            <a:off x="286140" y="160573"/>
            <a:ext cx="8571719" cy="48223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3"/>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p>
            <a:pPr marL="0" lvl="0" indent="0" algn="l" rtl="0">
              <a:lnSpc>
                <a:spcPct val="107000"/>
              </a:lnSpc>
              <a:spcBef>
                <a:spcPts val="0"/>
              </a:spcBef>
              <a:spcAft>
                <a:spcPts val="0"/>
              </a:spcAft>
              <a:buSzPts val="1300"/>
              <a:buNone/>
            </a:pPr>
            <a:r>
              <a:rPr lang="en-US" sz="1400" b="1">
                <a:latin typeface="Calibri"/>
                <a:ea typeface="Calibri"/>
                <a:cs typeface="Calibri"/>
                <a:sym typeface="Calibri"/>
              </a:rPr>
              <a:t>Perera FP. 2017. Multiple threats to child health from fossil fuel combustion: impacts of air pollution and climate change. Environ Health Perspect 125:141–148; http://dx.doi. org/10.1289/EHP299</a:t>
            </a:r>
            <a:endParaRPr sz="1400">
              <a:latin typeface="Calibri"/>
              <a:ea typeface="Calibri"/>
              <a:cs typeface="Calibri"/>
              <a:sym typeface="Calibri"/>
            </a:endParaRPr>
          </a:p>
          <a:p>
            <a:pPr marL="457200" lvl="0" indent="-228600" algn="l" rtl="0">
              <a:lnSpc>
                <a:spcPct val="100000"/>
              </a:lnSpc>
              <a:spcBef>
                <a:spcPts val="800"/>
              </a:spcBef>
              <a:spcAft>
                <a:spcPts val="0"/>
              </a:spcAft>
              <a:buClr>
                <a:schemeClr val="lt1"/>
              </a:buClr>
              <a:buSzPts val="1300"/>
              <a:buFont typeface="Oswald"/>
              <a:buNone/>
            </a:pPr>
            <a:endParaRPr/>
          </a:p>
        </p:txBody>
      </p:sp>
      <p:pic>
        <p:nvPicPr>
          <p:cNvPr id="149" name="Google Shape;149;p13"/>
          <p:cNvPicPr preferRelativeResize="0"/>
          <p:nvPr/>
        </p:nvPicPr>
        <p:blipFill rotWithShape="1">
          <a:blip r:embed="rId3">
            <a:alphaModFix/>
          </a:blip>
          <a:srcRect/>
          <a:stretch/>
        </p:blipFill>
        <p:spPr>
          <a:xfrm>
            <a:off x="1555158" y="730985"/>
            <a:ext cx="5950212" cy="34994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4"/>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State of The Air 2010 – Key Findings </a:t>
            </a:r>
            <a:endParaRPr/>
          </a:p>
        </p:txBody>
      </p:sp>
      <p:sp>
        <p:nvSpPr>
          <p:cNvPr id="155" name="Google Shape;155;p14"/>
          <p:cNvSpPr txBox="1">
            <a:spLocks noGrp="1"/>
          </p:cNvSpPr>
          <p:nvPr>
            <p:ph type="body" idx="1"/>
          </p:nvPr>
        </p:nvSpPr>
        <p:spPr>
          <a:xfrm>
            <a:off x="311699" y="1505700"/>
            <a:ext cx="8520599" cy="30762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Cambria"/>
              <a:buChar char="●"/>
            </a:pPr>
            <a:r>
              <a:rPr lang="en-US" sz="3600">
                <a:latin typeface="Arial"/>
                <a:ea typeface="Arial"/>
                <a:cs typeface="Arial"/>
                <a:sym typeface="Arial"/>
              </a:rPr>
              <a:t>Millions more Americans were living in communities impacted by unhealthy levels of pollution in the form of more unhealthy ozone days, more particle pollution days and higher annual particle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5"/>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State of The Air 2010 – Key Findings </a:t>
            </a:r>
            <a:endParaRPr/>
          </a:p>
        </p:txBody>
      </p:sp>
      <p:sp>
        <p:nvSpPr>
          <p:cNvPr id="161" name="Google Shape;161;p15"/>
          <p:cNvSpPr txBox="1">
            <a:spLocks noGrp="1"/>
          </p:cNvSpPr>
          <p:nvPr>
            <p:ph type="body" idx="1"/>
          </p:nvPr>
        </p:nvSpPr>
        <p:spPr>
          <a:xfrm>
            <a:off x="311699" y="1505700"/>
            <a:ext cx="8520599" cy="30762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Cambria"/>
              <a:buChar char="●"/>
            </a:pPr>
            <a:r>
              <a:rPr lang="en-US" sz="3600">
                <a:latin typeface="Arial"/>
                <a:ea typeface="Arial"/>
                <a:cs typeface="Arial"/>
                <a:sym typeface="Arial"/>
              </a:rPr>
              <a:t>Nearly five in ten people—150 million Americans or approximately 45.8 percent of the population—live in counties with unhealthy ozone or particle pollution (at least one F).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State of The Air 2010 – Key Findings </a:t>
            </a:r>
            <a:endParaRPr/>
          </a:p>
        </p:txBody>
      </p:sp>
      <p:sp>
        <p:nvSpPr>
          <p:cNvPr id="167" name="Google Shape;167;p16"/>
          <p:cNvSpPr txBox="1">
            <a:spLocks noGrp="1"/>
          </p:cNvSpPr>
          <p:nvPr>
            <p:ph type="body" idx="1"/>
          </p:nvPr>
        </p:nvSpPr>
        <p:spPr>
          <a:xfrm>
            <a:off x="311699" y="1505700"/>
            <a:ext cx="8520599" cy="30762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Cambria"/>
              <a:buChar char="●"/>
            </a:pPr>
            <a:r>
              <a:rPr lang="en-US" sz="3600">
                <a:latin typeface="Arial"/>
                <a:ea typeface="Arial"/>
                <a:cs typeface="Arial"/>
                <a:sym typeface="Arial"/>
              </a:rPr>
              <a:t>That represents an increase from the past three reports: it is higher than the 141.1 million in the 2019 report (covering 2015-2017), 133.9 million in the 2018 report (covering 2014-2016)</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7"/>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State of The Air 2010 – Key Findings </a:t>
            </a:r>
            <a:endParaRPr/>
          </a:p>
        </p:txBody>
      </p:sp>
      <p:sp>
        <p:nvSpPr>
          <p:cNvPr id="173" name="Google Shape;173;p17"/>
          <p:cNvSpPr txBox="1">
            <a:spLocks noGrp="1"/>
          </p:cNvSpPr>
          <p:nvPr>
            <p:ph type="body" idx="1"/>
          </p:nvPr>
        </p:nvSpPr>
        <p:spPr>
          <a:xfrm>
            <a:off x="311699" y="1505700"/>
            <a:ext cx="8520599" cy="30762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Cambria"/>
              <a:buChar char="●"/>
            </a:pPr>
            <a:r>
              <a:rPr lang="en-US" sz="3600">
                <a:latin typeface="Arial"/>
                <a:ea typeface="Arial"/>
                <a:cs typeface="Arial"/>
                <a:sym typeface="Arial"/>
              </a:rPr>
              <a:t>and 125 million in the 2017 report (covering 2013-2015). More than 20.8 million people, or 6.4 percent of the population, live in the 14 counties that failed all three measures.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8"/>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State of The Air 2010 – Key Findings </a:t>
            </a:r>
            <a:endParaRPr/>
          </a:p>
        </p:txBody>
      </p:sp>
      <p:sp>
        <p:nvSpPr>
          <p:cNvPr id="179" name="Google Shape;179;p18"/>
          <p:cNvSpPr txBox="1">
            <a:spLocks noGrp="1"/>
          </p:cNvSpPr>
          <p:nvPr>
            <p:ph type="body" idx="1"/>
          </p:nvPr>
        </p:nvSpPr>
        <p:spPr>
          <a:xfrm>
            <a:off x="311699" y="1505700"/>
            <a:ext cx="8520599" cy="30762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Cambria"/>
              <a:buChar char="●"/>
            </a:pPr>
            <a:r>
              <a:rPr lang="en-US" sz="3600">
                <a:latin typeface="Arial"/>
                <a:ea typeface="Arial"/>
                <a:cs typeface="Arial"/>
                <a:sym typeface="Arial"/>
              </a:rPr>
              <a:t>This shows growing evidence that a changing climate is making it harder to protect human health. All three years ranked among the five hottest years in history,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9"/>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State of The Air 2010 – Key Findings </a:t>
            </a:r>
            <a:endParaRPr/>
          </a:p>
        </p:txBody>
      </p:sp>
      <p:sp>
        <p:nvSpPr>
          <p:cNvPr id="185" name="Google Shape;185;p19"/>
          <p:cNvSpPr txBox="1">
            <a:spLocks noGrp="1"/>
          </p:cNvSpPr>
          <p:nvPr>
            <p:ph type="body" idx="1"/>
          </p:nvPr>
        </p:nvSpPr>
        <p:spPr>
          <a:xfrm>
            <a:off x="311699" y="1505700"/>
            <a:ext cx="8520599" cy="30762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Cambria"/>
              <a:buChar char="●"/>
            </a:pPr>
            <a:r>
              <a:rPr lang="en-US" sz="3600">
                <a:latin typeface="Arial"/>
                <a:ea typeface="Arial"/>
                <a:cs typeface="Arial"/>
                <a:sym typeface="Arial"/>
              </a:rPr>
              <a:t>increasing high ozone days and widespread wildfires, putting millions more people at risk and adding challenges to the work cities are doing across the nation to clean up.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The Bible tells us to care!</a:t>
            </a:r>
            <a:endParaRPr/>
          </a:p>
        </p:txBody>
      </p:sp>
      <p:sp>
        <p:nvSpPr>
          <p:cNvPr id="78" name="Google Shape;78;p2"/>
          <p:cNvSpPr txBox="1">
            <a:spLocks noGrp="1"/>
          </p:cNvSpPr>
          <p:nvPr>
            <p:ph type="body" idx="1"/>
          </p:nvPr>
        </p:nvSpPr>
        <p:spPr>
          <a:xfrm>
            <a:off x="311725" y="2375474"/>
            <a:ext cx="3127500" cy="22980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231F20"/>
              </a:buClr>
              <a:buSzPts val="1300"/>
              <a:buFont typeface="Cambria"/>
              <a:buChar char="●"/>
            </a:pPr>
            <a:r>
              <a:rPr lang="en-US" sz="2400">
                <a:latin typeface="Arial"/>
                <a:ea typeface="Arial"/>
                <a:cs typeface="Arial"/>
                <a:sym typeface="Arial"/>
              </a:rPr>
              <a:t>The earth will take care of itself.  It’s the most vulnerable that are suffering.</a:t>
            </a:r>
            <a:endParaRPr/>
          </a:p>
        </p:txBody>
      </p:sp>
      <p:sp>
        <p:nvSpPr>
          <p:cNvPr id="79" name="Google Shape;79;p2"/>
          <p:cNvSpPr/>
          <p:nvPr/>
        </p:nvSpPr>
        <p:spPr>
          <a:xfrm>
            <a:off x="3940267" y="344866"/>
            <a:ext cx="4572000"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600"/>
              <a:buFont typeface="Arial"/>
              <a:buNone/>
            </a:pPr>
            <a:r>
              <a:rPr lang="en-US" sz="3600" b="1" i="1" u="none" strike="noStrike" cap="none">
                <a:solidFill>
                  <a:schemeClr val="accent2"/>
                </a:solidFill>
                <a:latin typeface="Arial"/>
                <a:ea typeface="Arial"/>
                <a:cs typeface="Arial"/>
                <a:sym typeface="Arial"/>
              </a:rPr>
              <a:t>Defend the weak and the fatherless; uphold the cause of the poor and the oppressed. </a:t>
            </a:r>
            <a:r>
              <a:rPr lang="en-US" sz="3600" b="1" i="1" u="none" strike="noStrike" cap="none" baseline="30000">
                <a:solidFill>
                  <a:schemeClr val="accent2"/>
                </a:solidFill>
                <a:latin typeface="Arial"/>
                <a:ea typeface="Arial"/>
                <a:cs typeface="Arial"/>
                <a:sym typeface="Arial"/>
              </a:rPr>
              <a:t> </a:t>
            </a:r>
            <a:r>
              <a:rPr lang="en-US" sz="3600" b="1" i="1" u="none" strike="noStrike" cap="none">
                <a:solidFill>
                  <a:schemeClr val="accent2"/>
                </a:solidFill>
                <a:latin typeface="Arial"/>
                <a:ea typeface="Arial"/>
                <a:cs typeface="Arial"/>
                <a:sym typeface="Arial"/>
              </a:rPr>
              <a:t>Rescue the weak and the needy (Psalm 82: 3-4 NIV)</a:t>
            </a:r>
            <a:r>
              <a:rPr lang="en-US" sz="3600" b="0" i="0" u="none" strike="noStrike" cap="none">
                <a:solidFill>
                  <a:schemeClr val="accent2"/>
                </a:solidFill>
                <a:latin typeface="Arial"/>
                <a:ea typeface="Arial"/>
                <a:cs typeface="Arial"/>
                <a:sym typeface="Arial"/>
              </a:rPr>
              <a:t>.</a:t>
            </a:r>
            <a:endParaRPr sz="3600" b="0" i="0" u="none" strike="noStrike" cap="none">
              <a:solidFill>
                <a:schemeClr val="accent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89"/>
        <p:cNvGrpSpPr/>
        <p:nvPr/>
      </p:nvGrpSpPr>
      <p:grpSpPr>
        <a:xfrm>
          <a:off x="0" y="0"/>
          <a:ext cx="0" cy="0"/>
          <a:chOff x="0" y="0"/>
          <a:chExt cx="0" cy="0"/>
        </a:xfrm>
      </p:grpSpPr>
      <p:sp>
        <p:nvSpPr>
          <p:cNvPr id="190" name="Google Shape;190;p20"/>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Clr>
                <a:schemeClr val="lt1"/>
              </a:buClr>
              <a:buSzPts val="1300"/>
              <a:buFont typeface="Oswald"/>
              <a:buNone/>
            </a:pPr>
            <a:endParaRPr/>
          </a:p>
        </p:txBody>
      </p:sp>
      <p:pic>
        <p:nvPicPr>
          <p:cNvPr id="191" name="Google Shape;191;p20"/>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Shape 195"/>
        <p:cNvGrpSpPr/>
        <p:nvPr/>
      </p:nvGrpSpPr>
      <p:grpSpPr>
        <a:xfrm>
          <a:off x="0" y="0"/>
          <a:ext cx="0" cy="0"/>
          <a:chOff x="0" y="0"/>
          <a:chExt cx="0" cy="0"/>
        </a:xfrm>
      </p:grpSpPr>
      <p:pic>
        <p:nvPicPr>
          <p:cNvPr id="196" name="Google Shape;196;p21"/>
          <p:cNvPicPr preferRelativeResize="0"/>
          <p:nvPr/>
        </p:nvPicPr>
        <p:blipFill rotWithShape="1">
          <a:blip r:embed="rId3">
            <a:alphaModFix/>
          </a:blip>
          <a:srcRect/>
          <a:stretch/>
        </p:blipFill>
        <p:spPr>
          <a:xfrm>
            <a:off x="344855" y="539725"/>
            <a:ext cx="8454289" cy="42271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2"/>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endParaRPr/>
          </a:p>
        </p:txBody>
      </p:sp>
      <p:sp>
        <p:nvSpPr>
          <p:cNvPr id="202" name="Google Shape;202;p22"/>
          <p:cNvSpPr txBox="1">
            <a:spLocks noGrp="1"/>
          </p:cNvSpPr>
          <p:nvPr>
            <p:ph type="body" idx="1"/>
          </p:nvPr>
        </p:nvSpPr>
        <p:spPr>
          <a:xfrm>
            <a:off x="4351937" y="500925"/>
            <a:ext cx="4459138" cy="40986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PM 2.5 (soot)resulted in 15,808 preterm births in the US</a:t>
            </a:r>
            <a:endParaRPr/>
          </a:p>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35% of pre-terms births result in death</a:t>
            </a:r>
            <a:endParaRPr/>
          </a:p>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$4.33 billion cost/yr.</a:t>
            </a:r>
            <a:r>
              <a:rPr lang="en-US" sz="3200" baseline="30000">
                <a:latin typeface="Arial"/>
                <a:ea typeface="Arial"/>
                <a:cs typeface="Arial"/>
                <a:sym typeface="Arial"/>
              </a:rPr>
              <a:t>3</a:t>
            </a:r>
            <a:endParaRPr sz="3200">
              <a:latin typeface="Arial"/>
              <a:ea typeface="Arial"/>
              <a:cs typeface="Arial"/>
              <a:sym typeface="Arial"/>
            </a:endParaRPr>
          </a:p>
          <a:p>
            <a:pPr marL="457200" lvl="0" indent="-228600" algn="l" rtl="0">
              <a:lnSpc>
                <a:spcPct val="115000"/>
              </a:lnSpc>
              <a:spcBef>
                <a:spcPts val="0"/>
              </a:spcBef>
              <a:spcAft>
                <a:spcPts val="0"/>
              </a:spcAft>
              <a:buSzPts val="1300"/>
              <a:buFont typeface="Cambria"/>
              <a:buNone/>
            </a:pPr>
            <a:endParaRPr sz="3200">
              <a:latin typeface="Arial"/>
              <a:ea typeface="Arial"/>
              <a:cs typeface="Arial"/>
              <a:sym typeface="Arial"/>
            </a:endParaRPr>
          </a:p>
        </p:txBody>
      </p:sp>
      <p:pic>
        <p:nvPicPr>
          <p:cNvPr id="203" name="Google Shape;203;p22"/>
          <p:cNvPicPr preferRelativeResize="0"/>
          <p:nvPr/>
        </p:nvPicPr>
        <p:blipFill rotWithShape="1">
          <a:blip r:embed="rId3">
            <a:alphaModFix/>
          </a:blip>
          <a:srcRect/>
          <a:stretch/>
        </p:blipFill>
        <p:spPr>
          <a:xfrm>
            <a:off x="332924" y="500924"/>
            <a:ext cx="3760039" cy="25088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endParaRPr/>
          </a:p>
        </p:txBody>
      </p:sp>
      <p:sp>
        <p:nvSpPr>
          <p:cNvPr id="209" name="Google Shape;209;p23"/>
          <p:cNvSpPr txBox="1">
            <a:spLocks noGrp="1"/>
          </p:cNvSpPr>
          <p:nvPr>
            <p:ph type="body" idx="1"/>
          </p:nvPr>
        </p:nvSpPr>
        <p:spPr>
          <a:xfrm>
            <a:off x="4351937" y="500925"/>
            <a:ext cx="4459138" cy="4098600"/>
          </a:xfrm>
          <a:prstGeom prst="rect">
            <a:avLst/>
          </a:prstGeom>
          <a:noFill/>
          <a:ln>
            <a:noFill/>
          </a:ln>
        </p:spPr>
        <p:txBody>
          <a:bodyPr spcFirstLastPara="1" wrap="square" lIns="91425" tIns="91425" rIns="91425" bIns="91425" anchor="t" anchorCtr="0">
            <a:noAutofit/>
          </a:bodyPr>
          <a:lstStyle/>
          <a:p>
            <a:pPr marL="146050" lvl="0" indent="0" algn="l" rtl="0">
              <a:lnSpc>
                <a:spcPct val="115000"/>
              </a:lnSpc>
              <a:spcBef>
                <a:spcPts val="0"/>
              </a:spcBef>
              <a:spcAft>
                <a:spcPts val="0"/>
              </a:spcAft>
              <a:buSzPts val="1300"/>
              <a:buNone/>
            </a:pPr>
            <a:r>
              <a:rPr lang="en-US" sz="3200">
                <a:latin typeface="Arial"/>
                <a:ea typeface="Arial"/>
                <a:cs typeface="Arial"/>
                <a:sym typeface="Arial"/>
              </a:rPr>
              <a:t>PM in small amounts:</a:t>
            </a:r>
            <a:endParaRPr/>
          </a:p>
          <a:p>
            <a:pPr marL="146050" lvl="0" indent="0" algn="l" rtl="0">
              <a:lnSpc>
                <a:spcPct val="115000"/>
              </a:lnSpc>
              <a:spcBef>
                <a:spcPts val="0"/>
              </a:spcBef>
              <a:spcAft>
                <a:spcPts val="0"/>
              </a:spcAft>
              <a:buSzPts val="1300"/>
              <a:buNone/>
            </a:pPr>
            <a:r>
              <a:rPr lang="en-US" sz="3200">
                <a:latin typeface="Arial"/>
                <a:ea typeface="Arial"/>
                <a:cs typeface="Arial"/>
                <a:sym typeface="Arial"/>
              </a:rPr>
              <a:t>Causes premature birth. </a:t>
            </a:r>
            <a:endParaRPr/>
          </a:p>
          <a:p>
            <a:pPr marL="146050" lvl="0" indent="0" algn="l" rtl="0">
              <a:lnSpc>
                <a:spcPct val="115000"/>
              </a:lnSpc>
              <a:spcBef>
                <a:spcPts val="0"/>
              </a:spcBef>
              <a:spcAft>
                <a:spcPts val="0"/>
              </a:spcAft>
              <a:buSzPts val="1300"/>
              <a:buNone/>
            </a:pPr>
            <a:r>
              <a:rPr lang="en-US" sz="3200">
                <a:latin typeface="Arial"/>
                <a:ea typeface="Arial"/>
                <a:cs typeface="Arial"/>
                <a:sym typeface="Arial"/>
              </a:rPr>
              <a:t>One of every nine births in the United States </a:t>
            </a:r>
            <a:endParaRPr/>
          </a:p>
          <a:p>
            <a:pPr marL="146050" lvl="0" indent="0" algn="l" rtl="0">
              <a:lnSpc>
                <a:spcPct val="115000"/>
              </a:lnSpc>
              <a:spcBef>
                <a:spcPts val="0"/>
              </a:spcBef>
              <a:spcAft>
                <a:spcPts val="0"/>
              </a:spcAft>
              <a:buSzPts val="1300"/>
              <a:buNone/>
            </a:pPr>
            <a:r>
              <a:rPr lang="en-US" sz="3200">
                <a:latin typeface="Arial"/>
                <a:ea typeface="Arial"/>
                <a:cs typeface="Arial"/>
                <a:sym typeface="Arial"/>
              </a:rPr>
              <a:t>One in six African-American births.</a:t>
            </a:r>
            <a:r>
              <a:rPr lang="en-US" sz="3200" baseline="30000">
                <a:latin typeface="Arial"/>
                <a:ea typeface="Arial"/>
                <a:cs typeface="Arial"/>
                <a:sym typeface="Arial"/>
              </a:rPr>
              <a:t>4</a:t>
            </a:r>
            <a:endParaRPr/>
          </a:p>
        </p:txBody>
      </p:sp>
      <p:pic>
        <p:nvPicPr>
          <p:cNvPr id="210" name="Google Shape;210;p23"/>
          <p:cNvPicPr preferRelativeResize="0"/>
          <p:nvPr/>
        </p:nvPicPr>
        <p:blipFill rotWithShape="1">
          <a:blip r:embed="rId3">
            <a:alphaModFix/>
          </a:blip>
          <a:srcRect/>
          <a:stretch/>
        </p:blipFill>
        <p:spPr>
          <a:xfrm>
            <a:off x="332924" y="500924"/>
            <a:ext cx="3760039" cy="25088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4"/>
        <p:cNvGrpSpPr/>
        <p:nvPr/>
      </p:nvGrpSpPr>
      <p:grpSpPr>
        <a:xfrm>
          <a:off x="0" y="0"/>
          <a:ext cx="0" cy="0"/>
          <a:chOff x="0" y="0"/>
          <a:chExt cx="0" cy="0"/>
        </a:xfrm>
      </p:grpSpPr>
      <p:pic>
        <p:nvPicPr>
          <p:cNvPr id="215" name="Google Shape;215;p24"/>
          <p:cNvPicPr preferRelativeResize="0"/>
          <p:nvPr/>
        </p:nvPicPr>
        <p:blipFill rotWithShape="1">
          <a:blip r:embed="rId3">
            <a:alphaModFix/>
          </a:blip>
          <a:srcRect/>
          <a:stretch/>
        </p:blipFill>
        <p:spPr>
          <a:xfrm>
            <a:off x="159356" y="70510"/>
            <a:ext cx="8693253" cy="500247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5"/>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Air Pollution Kills</a:t>
            </a:r>
            <a:endParaRPr/>
          </a:p>
        </p:txBody>
      </p:sp>
      <p:sp>
        <p:nvSpPr>
          <p:cNvPr id="221" name="Google Shape;221;p25"/>
          <p:cNvSpPr txBox="1">
            <a:spLocks noGrp="1"/>
          </p:cNvSpPr>
          <p:nvPr>
            <p:ph type="body" idx="1"/>
          </p:nvPr>
        </p:nvSpPr>
        <p:spPr>
          <a:xfrm>
            <a:off x="311150" y="1504950"/>
            <a:ext cx="8628063" cy="3076575"/>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SzPts val="1300"/>
              <a:buFont typeface="Cambria"/>
              <a:buChar char="●"/>
            </a:pPr>
            <a:r>
              <a:rPr lang="en-US" sz="3330" b="1">
                <a:latin typeface="Arial"/>
                <a:ea typeface="Arial"/>
                <a:cs typeface="Arial"/>
                <a:sym typeface="Arial"/>
              </a:rPr>
              <a:t>107,000 Americans die air pollution each year.</a:t>
            </a:r>
            <a:endParaRPr/>
          </a:p>
          <a:p>
            <a:pPr marL="457200" lvl="0" indent="-311150" algn="l" rtl="0">
              <a:lnSpc>
                <a:spcPct val="115000"/>
              </a:lnSpc>
              <a:spcBef>
                <a:spcPts val="0"/>
              </a:spcBef>
              <a:spcAft>
                <a:spcPts val="0"/>
              </a:spcAft>
              <a:buSzPts val="1300"/>
              <a:buFont typeface="Cambria"/>
              <a:buChar char="●"/>
            </a:pPr>
            <a:r>
              <a:rPr lang="en-US" sz="3330" b="1">
                <a:latin typeface="Arial"/>
                <a:ea typeface="Arial"/>
                <a:cs typeface="Arial"/>
                <a:sym typeface="Arial"/>
              </a:rPr>
              <a:t> $886 billion a year – on the health impacts caused by air pollution, especially from fine particulate matter known as PM 2.5.</a:t>
            </a:r>
            <a:r>
              <a:rPr lang="en-US" sz="3330" b="1" baseline="30000">
                <a:latin typeface="Arial"/>
                <a:ea typeface="Arial"/>
                <a:cs typeface="Arial"/>
                <a:sym typeface="Arial"/>
              </a:rPr>
              <a:t>5</a:t>
            </a:r>
            <a:endParaRPr sz="3330" b="1">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Air Pollution Kills</a:t>
            </a:r>
            <a:endParaRPr/>
          </a:p>
        </p:txBody>
      </p:sp>
      <p:sp>
        <p:nvSpPr>
          <p:cNvPr id="227" name="Google Shape;227;p26"/>
          <p:cNvSpPr txBox="1">
            <a:spLocks noGrp="1"/>
          </p:cNvSpPr>
          <p:nvPr>
            <p:ph type="body" idx="1"/>
          </p:nvPr>
        </p:nvSpPr>
        <p:spPr>
          <a:xfrm>
            <a:off x="311150" y="1504950"/>
            <a:ext cx="8628063" cy="3076575"/>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SzPts val="1300"/>
              <a:buFont typeface="Cambria"/>
              <a:buChar char="●"/>
            </a:pPr>
            <a:r>
              <a:rPr lang="en-US" sz="3600" b="1">
                <a:latin typeface="Arial"/>
                <a:ea typeface="Arial"/>
                <a:cs typeface="Arial"/>
                <a:sym typeface="Arial"/>
              </a:rPr>
              <a:t>Other Studies place US Deaths From Air Pollution at 195,000 per year.</a:t>
            </a:r>
            <a:r>
              <a:rPr lang="en-US" sz="3600" b="1" baseline="30000">
                <a:latin typeface="Arial"/>
                <a:ea typeface="Arial"/>
                <a:cs typeface="Arial"/>
                <a:sym typeface="Arial"/>
              </a:rPr>
              <a:t>6</a:t>
            </a:r>
            <a:endParaRPr sz="3600" b="1">
              <a:latin typeface="Arial"/>
              <a:ea typeface="Arial"/>
              <a:cs typeface="Arial"/>
              <a:sym typeface="Arial"/>
            </a:endParaRPr>
          </a:p>
          <a:p>
            <a:pPr marL="457200" lvl="0" indent="-311150" algn="l" rtl="0">
              <a:lnSpc>
                <a:spcPct val="115000"/>
              </a:lnSpc>
              <a:spcBef>
                <a:spcPts val="0"/>
              </a:spcBef>
              <a:spcAft>
                <a:spcPts val="0"/>
              </a:spcAft>
              <a:buSzPts val="1300"/>
              <a:buFont typeface="Cambria"/>
              <a:buChar char="●"/>
            </a:pPr>
            <a:r>
              <a:rPr lang="en-US" sz="3600" b="1">
                <a:latin typeface="Arial"/>
                <a:ea typeface="Arial"/>
                <a:cs typeface="Arial"/>
                <a:sym typeface="Arial"/>
              </a:rPr>
              <a:t> EPA and DOE web site, the statistical value of an American life is $7.5 million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7"/>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Air Pollution Kills &amp; Value of Life</a:t>
            </a:r>
            <a:endParaRPr/>
          </a:p>
        </p:txBody>
      </p:sp>
      <p:sp>
        <p:nvSpPr>
          <p:cNvPr id="233" name="Google Shape;233;p27"/>
          <p:cNvSpPr txBox="1">
            <a:spLocks noGrp="1"/>
          </p:cNvSpPr>
          <p:nvPr>
            <p:ph type="body" idx="1"/>
          </p:nvPr>
        </p:nvSpPr>
        <p:spPr>
          <a:xfrm>
            <a:off x="311150" y="1305202"/>
            <a:ext cx="8628063" cy="3276323"/>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SzPts val="1300"/>
              <a:buFont typeface="Cambria"/>
              <a:buChar char="●"/>
            </a:pPr>
            <a:r>
              <a:rPr lang="en-US" sz="3330" b="1">
                <a:latin typeface="Arial"/>
                <a:ea typeface="Arial"/>
                <a:cs typeface="Arial"/>
                <a:sym typeface="Arial"/>
              </a:rPr>
              <a:t>We are paying for fossil fuels for 195,000 lives per year </a:t>
            </a:r>
            <a:endParaRPr/>
          </a:p>
          <a:p>
            <a:pPr marL="457200" lvl="0" indent="-311150" algn="l" rtl="0">
              <a:lnSpc>
                <a:spcPct val="115000"/>
              </a:lnSpc>
              <a:spcBef>
                <a:spcPts val="0"/>
              </a:spcBef>
              <a:spcAft>
                <a:spcPts val="0"/>
              </a:spcAft>
              <a:buSzPts val="1300"/>
              <a:buFont typeface="Cambria"/>
              <a:buChar char="●"/>
            </a:pPr>
            <a:r>
              <a:rPr lang="en-US" sz="3330" b="1">
                <a:latin typeface="Arial"/>
                <a:ea typeface="Arial"/>
                <a:cs typeface="Arial"/>
                <a:sym typeface="Arial"/>
              </a:rPr>
              <a:t>$7.5 million X 195,000 = $1.45 Trillion per year</a:t>
            </a:r>
            <a:endParaRPr/>
          </a:p>
          <a:p>
            <a:pPr marL="457200" lvl="0" indent="-311150" algn="l" rtl="0">
              <a:lnSpc>
                <a:spcPct val="115000"/>
              </a:lnSpc>
              <a:spcBef>
                <a:spcPts val="0"/>
              </a:spcBef>
              <a:spcAft>
                <a:spcPts val="0"/>
              </a:spcAft>
              <a:buSzPts val="1300"/>
              <a:buFont typeface="Cambria"/>
              <a:buChar char="●"/>
            </a:pPr>
            <a:r>
              <a:rPr lang="en-US" sz="3330" b="1">
                <a:latin typeface="Arial"/>
                <a:ea typeface="Arial"/>
                <a:cs typeface="Arial"/>
                <a:sym typeface="Arial"/>
              </a:rPr>
              <a:t>Let’s pay in dollars instead with renewables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37"/>
        <p:cNvGrpSpPr/>
        <p:nvPr/>
      </p:nvGrpSpPr>
      <p:grpSpPr>
        <a:xfrm>
          <a:off x="0" y="0"/>
          <a:ext cx="0" cy="0"/>
          <a:chOff x="0" y="0"/>
          <a:chExt cx="0" cy="0"/>
        </a:xfrm>
      </p:grpSpPr>
      <p:sp>
        <p:nvSpPr>
          <p:cNvPr id="238" name="Google Shape;238;p28"/>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Clr>
                <a:schemeClr val="lt1"/>
              </a:buClr>
              <a:buSzPts val="1300"/>
              <a:buFont typeface="Oswald"/>
              <a:buNone/>
            </a:pPr>
            <a:endParaRPr/>
          </a:p>
        </p:txBody>
      </p:sp>
      <p:pic>
        <p:nvPicPr>
          <p:cNvPr id="239" name="Google Shape;239;p28"/>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43"/>
        <p:cNvGrpSpPr/>
        <p:nvPr/>
      </p:nvGrpSpPr>
      <p:grpSpPr>
        <a:xfrm>
          <a:off x="0" y="0"/>
          <a:ext cx="0" cy="0"/>
          <a:chOff x="0" y="0"/>
          <a:chExt cx="0" cy="0"/>
        </a:xfrm>
      </p:grpSpPr>
      <p:sp>
        <p:nvSpPr>
          <p:cNvPr id="244" name="Google Shape;244;p29"/>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Clr>
                <a:schemeClr val="lt1"/>
              </a:buClr>
              <a:buSzPts val="1300"/>
              <a:buFont typeface="Oswald"/>
              <a:buNone/>
            </a:pPr>
            <a:endParaRPr/>
          </a:p>
        </p:txBody>
      </p:sp>
      <p:pic>
        <p:nvPicPr>
          <p:cNvPr id="245" name="Google Shape;245;p29"/>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4000">
                <a:latin typeface="Arial"/>
                <a:ea typeface="Arial"/>
                <a:cs typeface="Arial"/>
                <a:sym typeface="Arial"/>
              </a:rPr>
              <a:t>Creation Care: It’s A Matter Of Life</a:t>
            </a:r>
            <a:endParaRPr/>
          </a:p>
        </p:txBody>
      </p:sp>
      <p:sp>
        <p:nvSpPr>
          <p:cNvPr id="85" name="Google Shape;85;p3"/>
          <p:cNvSpPr txBox="1">
            <a:spLocks noGrp="1"/>
          </p:cNvSpPr>
          <p:nvPr>
            <p:ph type="body" idx="1"/>
          </p:nvPr>
        </p:nvSpPr>
        <p:spPr>
          <a:xfrm>
            <a:off x="311700" y="1505700"/>
            <a:ext cx="3361077" cy="30762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Cambria"/>
              <a:buChar char="●"/>
            </a:pPr>
            <a:r>
              <a:rPr lang="en-US" sz="2800">
                <a:latin typeface="Arial"/>
                <a:ea typeface="Arial"/>
                <a:cs typeface="Arial"/>
                <a:sym typeface="Arial"/>
              </a:rPr>
              <a:t>1 in 3 American Children suffer from Asthma, Autism, ADHD, or Severe Allergies</a:t>
            </a:r>
            <a:r>
              <a:rPr lang="en-US" sz="2800" baseline="30000">
                <a:latin typeface="Arial"/>
                <a:ea typeface="Arial"/>
                <a:cs typeface="Arial"/>
                <a:sym typeface="Arial"/>
              </a:rPr>
              <a:t>1,2</a:t>
            </a:r>
            <a:endParaRPr sz="2800">
              <a:latin typeface="Arial"/>
              <a:ea typeface="Arial"/>
              <a:cs typeface="Arial"/>
              <a:sym typeface="Arial"/>
            </a:endParaRPr>
          </a:p>
        </p:txBody>
      </p:sp>
      <p:sp>
        <p:nvSpPr>
          <p:cNvPr id="86" name="Google Shape;86;p3"/>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300"/>
              <a:buFont typeface="Cambria"/>
              <a:buNone/>
            </a:pPr>
            <a:endParaRPr/>
          </a:p>
        </p:txBody>
      </p:sp>
      <p:pic>
        <p:nvPicPr>
          <p:cNvPr id="87" name="Google Shape;87;p3"/>
          <p:cNvPicPr preferRelativeResize="0"/>
          <p:nvPr/>
        </p:nvPicPr>
        <p:blipFill rotWithShape="1">
          <a:blip r:embed="rId3">
            <a:alphaModFix/>
          </a:blip>
          <a:srcRect/>
          <a:stretch/>
        </p:blipFill>
        <p:spPr>
          <a:xfrm>
            <a:off x="3830484" y="1354526"/>
            <a:ext cx="5001841" cy="337161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249"/>
        <p:cNvGrpSpPr/>
        <p:nvPr/>
      </p:nvGrpSpPr>
      <p:grpSpPr>
        <a:xfrm>
          <a:off x="0" y="0"/>
          <a:ext cx="0" cy="0"/>
          <a:chOff x="0" y="0"/>
          <a:chExt cx="0" cy="0"/>
        </a:xfrm>
      </p:grpSpPr>
      <p:pic>
        <p:nvPicPr>
          <p:cNvPr id="250" name="Google Shape;250;p30"/>
          <p:cNvPicPr preferRelativeResize="0"/>
          <p:nvPr/>
        </p:nvPicPr>
        <p:blipFill rotWithShape="1">
          <a:blip r:embed="rId3">
            <a:alphaModFix/>
          </a:blip>
          <a:srcRect/>
          <a:stretch/>
        </p:blipFill>
        <p:spPr>
          <a:xfrm>
            <a:off x="2585511" y="0"/>
            <a:ext cx="3972977"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1"/>
          <p:cNvSpPr txBox="1">
            <a:spLocks noGrp="1"/>
          </p:cNvSpPr>
          <p:nvPr>
            <p:ph type="body" idx="1"/>
          </p:nvPr>
        </p:nvSpPr>
        <p:spPr>
          <a:xfrm>
            <a:off x="4374702" y="500925"/>
            <a:ext cx="4436373" cy="409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r>
              <a:rPr lang="en-US" sz="3200">
                <a:latin typeface="Arial"/>
                <a:ea typeface="Arial"/>
                <a:cs typeface="Arial"/>
                <a:sym typeface="Arial"/>
              </a:rPr>
              <a:t>Leviticus 25:23 (NRSV)</a:t>
            </a:r>
            <a:endParaRPr/>
          </a:p>
          <a:p>
            <a:pPr marL="0" lvl="0" indent="0" algn="l" rtl="0">
              <a:lnSpc>
                <a:spcPct val="115000"/>
              </a:lnSpc>
              <a:spcBef>
                <a:spcPts val="1600"/>
              </a:spcBef>
              <a:spcAft>
                <a:spcPts val="0"/>
              </a:spcAft>
              <a:buSzPts val="1300"/>
              <a:buNone/>
            </a:pPr>
            <a:r>
              <a:rPr lang="en-US" sz="3200">
                <a:latin typeface="Arial"/>
                <a:ea typeface="Arial"/>
                <a:cs typeface="Arial"/>
                <a:sym typeface="Arial"/>
              </a:rPr>
              <a:t> The land shall not be sold in perpetuity, for the land is mine; with me you are but aliens and tenants.</a:t>
            </a:r>
            <a:endParaRPr/>
          </a:p>
          <a:p>
            <a:pPr marL="0" lvl="0" indent="0" algn="l" rtl="0">
              <a:lnSpc>
                <a:spcPct val="115000"/>
              </a:lnSpc>
              <a:spcBef>
                <a:spcPts val="1600"/>
              </a:spcBef>
              <a:spcAft>
                <a:spcPts val="1600"/>
              </a:spcAft>
              <a:buSzPts val="1300"/>
              <a:buNone/>
            </a:pPr>
            <a:endParaRPr sz="3200">
              <a:latin typeface="Arial"/>
              <a:ea typeface="Arial"/>
              <a:cs typeface="Arial"/>
              <a:sym typeface="Arial"/>
            </a:endParaRPr>
          </a:p>
        </p:txBody>
      </p:sp>
      <p:sp>
        <p:nvSpPr>
          <p:cNvPr id="256" name="Google Shape;256;p31"/>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We have been poor tenants, failing to keep our covenant to care and tend God’s Creation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3600">
                <a:latin typeface="Arial"/>
                <a:ea typeface="Arial"/>
                <a:cs typeface="Arial"/>
                <a:sym typeface="Arial"/>
              </a:rPr>
              <a:t>Creation Care: It’s A Matter of Life</a:t>
            </a:r>
            <a:endParaRPr/>
          </a:p>
        </p:txBody>
      </p:sp>
      <p:sp>
        <p:nvSpPr>
          <p:cNvPr id="262" name="Google Shape;262;p32"/>
          <p:cNvSpPr txBox="1">
            <a:spLocks noGrp="1"/>
          </p:cNvSpPr>
          <p:nvPr>
            <p:ph type="body" idx="1"/>
          </p:nvPr>
        </p:nvSpPr>
        <p:spPr>
          <a:xfrm>
            <a:off x="311700" y="1290025"/>
            <a:ext cx="4465186" cy="3291875"/>
          </a:xfrm>
          <a:prstGeom prst="rect">
            <a:avLst/>
          </a:prstGeom>
          <a:noFill/>
          <a:ln>
            <a:noFill/>
          </a:ln>
        </p:spPr>
        <p:txBody>
          <a:bodyPr spcFirstLastPara="1" wrap="square" lIns="91425" tIns="91425" rIns="91425" bIns="91425" anchor="t" anchorCtr="0">
            <a:noAutofit/>
          </a:bodyPr>
          <a:lstStyle/>
          <a:p>
            <a:pPr marL="146050" lvl="0" indent="0" algn="l" rtl="0">
              <a:lnSpc>
                <a:spcPct val="115000"/>
              </a:lnSpc>
              <a:spcBef>
                <a:spcPts val="0"/>
              </a:spcBef>
              <a:spcAft>
                <a:spcPts val="0"/>
              </a:spcAft>
              <a:buSzPts val="1300"/>
              <a:buNone/>
            </a:pPr>
            <a:r>
              <a:rPr lang="en-US" sz="2800">
                <a:solidFill>
                  <a:schemeClr val="accent2"/>
                </a:solidFill>
                <a:latin typeface="Arial"/>
                <a:ea typeface="Arial"/>
                <a:cs typeface="Arial"/>
                <a:sym typeface="Arial"/>
              </a:rPr>
              <a:t>John 10:10  (NRSV)</a:t>
            </a:r>
            <a:endParaRPr/>
          </a:p>
          <a:p>
            <a:pPr marL="146050" lvl="0" indent="0" algn="l" rtl="0">
              <a:lnSpc>
                <a:spcPct val="115000"/>
              </a:lnSpc>
              <a:spcBef>
                <a:spcPts val="0"/>
              </a:spcBef>
              <a:spcAft>
                <a:spcPts val="0"/>
              </a:spcAft>
              <a:buSzPts val="1300"/>
              <a:buNone/>
            </a:pPr>
            <a:r>
              <a:rPr lang="en-US" sz="3200">
                <a:solidFill>
                  <a:schemeClr val="accent2"/>
                </a:solidFill>
              </a:rPr>
              <a:t> The thief comes only to steal and kill and destroy. I came that they may have life, and have it abundantly.</a:t>
            </a:r>
            <a:endParaRPr/>
          </a:p>
        </p:txBody>
      </p:sp>
      <p:pic>
        <p:nvPicPr>
          <p:cNvPr id="263" name="Google Shape;263;p32"/>
          <p:cNvPicPr preferRelativeResize="0"/>
          <p:nvPr/>
        </p:nvPicPr>
        <p:blipFill rotWithShape="1">
          <a:blip r:embed="rId3">
            <a:alphaModFix/>
          </a:blip>
          <a:srcRect/>
          <a:stretch/>
        </p:blipFill>
        <p:spPr>
          <a:xfrm>
            <a:off x="4832399" y="1505700"/>
            <a:ext cx="3999899" cy="269622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3"/>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400">
                <a:latin typeface="Arial"/>
                <a:ea typeface="Arial"/>
                <a:cs typeface="Arial"/>
                <a:sym typeface="Arial"/>
              </a:rPr>
              <a:t>References</a:t>
            </a:r>
            <a:r>
              <a:rPr lang="en-US" sz="4400"/>
              <a:t> </a:t>
            </a:r>
            <a:endParaRPr sz="4400"/>
          </a:p>
        </p:txBody>
      </p:sp>
      <p:sp>
        <p:nvSpPr>
          <p:cNvPr id="269" name="Google Shape;269;p33"/>
          <p:cNvSpPr txBox="1"/>
          <p:nvPr/>
        </p:nvSpPr>
        <p:spPr>
          <a:xfrm>
            <a:off x="311725" y="1468352"/>
            <a:ext cx="8184070"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baseline="30000">
                <a:solidFill>
                  <a:srgbClr val="000000"/>
                </a:solidFill>
                <a:latin typeface="Arial"/>
                <a:ea typeface="Arial"/>
                <a:cs typeface="Arial"/>
                <a:sym typeface="Arial"/>
              </a:rPr>
              <a:t>1</a:t>
            </a:r>
            <a:r>
              <a:rPr lang="en-US" sz="1400" b="0" i="0" u="none" strike="noStrike" cap="none">
                <a:solidFill>
                  <a:srgbClr val="000000"/>
                </a:solidFill>
                <a:latin typeface="Arial"/>
                <a:ea typeface="Arial"/>
                <a:cs typeface="Arial"/>
                <a:sym typeface="Arial"/>
              </a:rPr>
              <a:t>Kenneth Bock, MD, Cameron Stauth, Healing the New Childhood Epidemics: Autism, ADHD, Asthma, and Allergies: The Groundbreaking Program for the 4-A Disorders, Random House, NY, 2007</a:t>
            </a:r>
            <a:endParaRPr/>
          </a:p>
          <a:p>
            <a:pPr marL="0" marR="0" lvl="0" indent="0" algn="l" rtl="0">
              <a:lnSpc>
                <a:spcPct val="100000"/>
              </a:lnSpc>
              <a:spcBef>
                <a:spcPts val="0"/>
              </a:spcBef>
              <a:spcAft>
                <a:spcPts val="0"/>
              </a:spcAft>
              <a:buNone/>
            </a:pPr>
            <a:r>
              <a:rPr lang="en-US" sz="1400" b="0" i="0" u="none" strike="noStrike" cap="none" baseline="30000">
                <a:solidFill>
                  <a:srgbClr val="000000"/>
                </a:solidFill>
                <a:latin typeface="Arial"/>
                <a:ea typeface="Arial"/>
                <a:cs typeface="Arial"/>
                <a:sym typeface="Arial"/>
              </a:rPr>
              <a:t>2</a:t>
            </a:r>
            <a:r>
              <a:rPr lang="en-US" sz="1400" b="0" i="0" u="none" strike="noStrike" cap="none">
                <a:solidFill>
                  <a:srgbClr val="000000"/>
                </a:solidFill>
                <a:latin typeface="Arial"/>
                <a:ea typeface="Arial"/>
                <a:cs typeface="Arial"/>
                <a:sym typeface="Arial"/>
              </a:rPr>
              <a:t>Bloom B, Jones LI, Freeman G. Summary health statistics for U.S. children: National Health Interview Survey, 2012. National Center for Health Statistics. Vital Health Stat 10(258).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http://www.cdc.gov/nchs/data/series/sr_10/sr10_234.pdf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baseline="30000">
                <a:solidFill>
                  <a:srgbClr val="000000"/>
                </a:solidFill>
                <a:latin typeface="Arial"/>
                <a:ea typeface="Arial"/>
                <a:cs typeface="Arial"/>
                <a:sym typeface="Arial"/>
              </a:rPr>
              <a:t>3</a:t>
            </a:r>
            <a:r>
              <a:rPr lang="en-US" sz="1400" b="0" i="0" u="none" strike="noStrike" cap="none">
                <a:solidFill>
                  <a:srgbClr val="000000"/>
                </a:solidFill>
                <a:latin typeface="Arial"/>
                <a:ea typeface="Arial"/>
                <a:cs typeface="Arial"/>
                <a:sym typeface="Arial"/>
              </a:rPr>
              <a:t>Leonardo Trasande, Patrick Malecha, and Teresa M. Attina, Particulate Matter Exposure and Preterm Birth:</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Estimates of U.S. Attributable Burden and Economic Costs, ENVIRONMENTAL HEALTH PERSPECTIVES, http://dx.doi.org/10.1289/ehp.1510810, March 2016</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r>
              <a:rPr lang="en-US" sz="1400" b="0" i="0" u="none" strike="noStrike" cap="none" baseline="30000">
                <a:solidFill>
                  <a:srgbClr val="000000"/>
                </a:solidFill>
                <a:latin typeface="Arial"/>
                <a:ea typeface="Arial"/>
                <a:cs typeface="Arial"/>
                <a:sym typeface="Arial"/>
              </a:rPr>
              <a:t>4</a:t>
            </a:r>
            <a:r>
              <a:rPr lang="en-US" sz="1400" b="0" i="0" u="none" strike="noStrike" cap="none">
                <a:solidFill>
                  <a:srgbClr val="000000"/>
                </a:solidFill>
                <a:latin typeface="Arial"/>
                <a:ea typeface="Arial"/>
                <a:cs typeface="Arial"/>
                <a:sym typeface="Arial"/>
              </a:rPr>
              <a:t>Xiaobin Wang, Marsha Wills-Karp, Barry Zuckerman, Shyam Biswal, Colleen Pearson, Deanna Caruso, Guoying Wang, Huan He, Claire Sampankanpanich Soria, Zhu Chen, Xiumei Hong, Xingyou Zhang, Guangyun Mao, Rebecca Massa Nachman. Intrauterine Inflammation and Maternal Exposure to Ambient PM2.5 during Preconception and Specific Periods of Pregnancy: The Boston Birth Cohort.Environmental Health Perspectives, 2016; DOI: 10.1289/EHP243</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4"/>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400">
                <a:latin typeface="Arial"/>
                <a:ea typeface="Arial"/>
                <a:cs typeface="Arial"/>
                <a:sym typeface="Arial"/>
              </a:rPr>
              <a:t>References</a:t>
            </a:r>
            <a:r>
              <a:rPr lang="en-US" sz="4400"/>
              <a:t> </a:t>
            </a:r>
            <a:endParaRPr sz="4400"/>
          </a:p>
        </p:txBody>
      </p:sp>
      <p:sp>
        <p:nvSpPr>
          <p:cNvPr id="275" name="Google Shape;275;p34"/>
          <p:cNvSpPr txBox="1"/>
          <p:nvPr/>
        </p:nvSpPr>
        <p:spPr>
          <a:xfrm>
            <a:off x="311725" y="1448365"/>
            <a:ext cx="8184070"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baseline="30000">
                <a:solidFill>
                  <a:srgbClr val="000000"/>
                </a:solidFill>
                <a:latin typeface="Arial"/>
                <a:ea typeface="Arial"/>
                <a:cs typeface="Arial"/>
                <a:sym typeface="Arial"/>
              </a:rPr>
              <a:t>5</a:t>
            </a:r>
            <a:r>
              <a:rPr lang="en-US" sz="1400" b="0" i="0" u="none" strike="noStrike" cap="none">
                <a:solidFill>
                  <a:srgbClr val="000000"/>
                </a:solidFill>
                <a:latin typeface="Arial"/>
                <a:ea typeface="Arial"/>
                <a:cs typeface="Arial"/>
                <a:sym typeface="Arial"/>
              </a:rPr>
              <a:t>Inequity in consumption of goods and services adds to racial–ethnic disparities in air pollution exposure</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Christopher W. Tessum, Joshua S. Apte, Andrew L. Goodkind, Nicholas Z. Muller, Kimberley A. Mullins, David A. Paolella, Stephen Polasky, Nathaniel P. Springer, Sumil K. Thakrar, Julian D. Marshall, and Jason D. Hill, PNAS March 26, 2019 116 (13) 6001-6006; first published March 11, 2019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https://doi.org/10.1073/pnas.1818859116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baseline="30000">
                <a:solidFill>
                  <a:srgbClr val="000000"/>
                </a:solidFill>
                <a:latin typeface="Arial"/>
                <a:ea typeface="Arial"/>
                <a:cs typeface="Arial"/>
                <a:sym typeface="Arial"/>
              </a:rPr>
              <a:t>6</a:t>
            </a:r>
            <a:r>
              <a:rPr lang="en-US" sz="1400" b="0" i="0" u="none" strike="noStrike" cap="none">
                <a:solidFill>
                  <a:srgbClr val="000000"/>
                </a:solidFill>
                <a:latin typeface="Arial"/>
                <a:ea typeface="Arial"/>
                <a:cs typeface="Arial"/>
                <a:sym typeface="Arial"/>
              </a:rPr>
              <a:t>J. Lelievelda, K. Klingmüllera , A. Pozzera , R. T. Burnettc , A. Hainesd , and V. Ramanathan, Effects of fossil fuel and total anthropogenic emission removal on public health and climate, Proceedings of the National Academy of Sciences Apr 2019, 116 (15) 7192-7197; DOI: 10.1073/pnas.1819989116</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title"/>
          </p:nvPr>
        </p:nvSpPr>
        <p:spPr>
          <a:xfrm>
            <a:off x="311725" y="212475"/>
            <a:ext cx="8520600" cy="912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a:latin typeface="Arial"/>
                <a:ea typeface="Arial"/>
                <a:cs typeface="Arial"/>
                <a:sym typeface="Arial"/>
              </a:rPr>
              <a:t>Why We Must Care For Our Children &amp; God’s Creation</a:t>
            </a:r>
            <a:endParaRPr/>
          </a:p>
        </p:txBody>
      </p:sp>
      <p:sp>
        <p:nvSpPr>
          <p:cNvPr id="93" name="Google Shape;93;p4"/>
          <p:cNvSpPr txBox="1">
            <a:spLocks noGrp="1"/>
          </p:cNvSpPr>
          <p:nvPr>
            <p:ph type="body" idx="1"/>
          </p:nvPr>
        </p:nvSpPr>
        <p:spPr>
          <a:xfrm>
            <a:off x="311699" y="1505699"/>
            <a:ext cx="5482030" cy="324083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300"/>
              <a:buFont typeface="Cambria"/>
              <a:buNone/>
            </a:pPr>
            <a:endParaRPr/>
          </a:p>
        </p:txBody>
      </p:sp>
      <p:sp>
        <p:nvSpPr>
          <p:cNvPr id="94" name="Google Shape;94;p4"/>
          <p:cNvSpPr txBox="1">
            <a:spLocks noGrp="1"/>
          </p:cNvSpPr>
          <p:nvPr>
            <p:ph type="body" idx="2"/>
          </p:nvPr>
        </p:nvSpPr>
        <p:spPr>
          <a:xfrm>
            <a:off x="5972056" y="1505700"/>
            <a:ext cx="2860244" cy="3076200"/>
          </a:xfrm>
          <a:prstGeom prst="rect">
            <a:avLst/>
          </a:prstGeom>
          <a:noFill/>
          <a:ln>
            <a:noFill/>
          </a:ln>
        </p:spPr>
        <p:txBody>
          <a:bodyPr spcFirstLastPara="1" wrap="square" lIns="91425" tIns="91425" rIns="91425" bIns="91425" anchor="t" anchorCtr="0">
            <a:noAutofit/>
          </a:bodyPr>
          <a:lstStyle/>
          <a:p>
            <a:pPr marL="146050" lvl="0" indent="0" algn="l" rtl="0">
              <a:lnSpc>
                <a:spcPct val="115000"/>
              </a:lnSpc>
              <a:spcBef>
                <a:spcPts val="0"/>
              </a:spcBef>
              <a:spcAft>
                <a:spcPts val="0"/>
              </a:spcAft>
              <a:buSzPts val="1300"/>
              <a:buNone/>
            </a:pPr>
            <a:r>
              <a:rPr lang="en-US" sz="2800">
                <a:latin typeface="Arial"/>
                <a:ea typeface="Arial"/>
                <a:cs typeface="Arial"/>
                <a:sym typeface="Arial"/>
              </a:rPr>
              <a:t>The 4A Epidemic is linked to fossil fuel &amp; petrochemicals</a:t>
            </a:r>
            <a:endParaRPr/>
          </a:p>
        </p:txBody>
      </p:sp>
      <p:pic>
        <p:nvPicPr>
          <p:cNvPr id="95" name="Google Shape;95;p4" descr="A screenshot of a cell phone&#10;&#10;Description automatically generated"/>
          <p:cNvPicPr preferRelativeResize="0"/>
          <p:nvPr/>
        </p:nvPicPr>
        <p:blipFill rotWithShape="1">
          <a:blip r:embed="rId3">
            <a:alphaModFix/>
          </a:blip>
          <a:srcRect/>
          <a:stretch/>
        </p:blipFill>
        <p:spPr>
          <a:xfrm>
            <a:off x="346290" y="1478933"/>
            <a:ext cx="5411954" cy="23000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5"/>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4000">
                <a:latin typeface="Arial"/>
                <a:ea typeface="Arial"/>
                <a:cs typeface="Arial"/>
                <a:sym typeface="Arial"/>
              </a:rPr>
              <a:t>State of The Air 2020</a:t>
            </a:r>
            <a:endParaRPr/>
          </a:p>
        </p:txBody>
      </p:sp>
      <p:sp>
        <p:nvSpPr>
          <p:cNvPr id="101" name="Google Shape;101;p5"/>
          <p:cNvSpPr txBox="1">
            <a:spLocks noGrp="1"/>
          </p:cNvSpPr>
          <p:nvPr>
            <p:ph type="body" idx="1"/>
          </p:nvPr>
        </p:nvSpPr>
        <p:spPr>
          <a:xfrm>
            <a:off x="311698" y="1505700"/>
            <a:ext cx="8520599" cy="30762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El Paso County Colorado – Colorado Springs</a:t>
            </a:r>
            <a:endParaRPr/>
          </a:p>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Ozone (Smog) = F</a:t>
            </a:r>
            <a:endParaRPr/>
          </a:p>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Pediatric Asthma =12,314</a:t>
            </a:r>
            <a:endParaRPr/>
          </a:p>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Cardiovascular Disease=30,212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Font typeface="Oswald"/>
              <a:buNone/>
            </a:pPr>
            <a:r>
              <a:rPr lang="en-US" sz="4000">
                <a:latin typeface="Arial"/>
                <a:ea typeface="Arial"/>
                <a:cs typeface="Arial"/>
                <a:sym typeface="Arial"/>
              </a:rPr>
              <a:t>State of The Air 2020</a:t>
            </a:r>
            <a:endParaRPr/>
          </a:p>
        </p:txBody>
      </p:sp>
      <p:sp>
        <p:nvSpPr>
          <p:cNvPr id="107" name="Google Shape;107;p6"/>
          <p:cNvSpPr txBox="1">
            <a:spLocks noGrp="1"/>
          </p:cNvSpPr>
          <p:nvPr>
            <p:ph type="body" idx="1"/>
          </p:nvPr>
        </p:nvSpPr>
        <p:spPr>
          <a:xfrm>
            <a:off x="311698" y="1505700"/>
            <a:ext cx="8520599" cy="30762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Ranked 63 for high ozone days</a:t>
            </a:r>
            <a:endParaRPr/>
          </a:p>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3.4 more days this year than 2019</a:t>
            </a:r>
            <a:endParaRPr/>
          </a:p>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#10: Denver-Aurora, CO</a:t>
            </a:r>
            <a:endParaRPr/>
          </a:p>
          <a:p>
            <a:pPr marL="457200" lvl="0" indent="-311150" algn="l" rtl="0">
              <a:lnSpc>
                <a:spcPct val="115000"/>
              </a:lnSpc>
              <a:spcBef>
                <a:spcPts val="0"/>
              </a:spcBef>
              <a:spcAft>
                <a:spcPts val="0"/>
              </a:spcAft>
              <a:buSzPts val="1300"/>
              <a:buFont typeface="Cambria"/>
              <a:buChar char="●"/>
            </a:pPr>
            <a:r>
              <a:rPr lang="en-US" sz="3200">
                <a:latin typeface="Arial"/>
                <a:ea typeface="Arial"/>
                <a:cs typeface="Arial"/>
                <a:sym typeface="Arial"/>
              </a:rPr>
              <a:t>#19: Fort Collins, CO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1"/>
        <p:cNvGrpSpPr/>
        <p:nvPr/>
      </p:nvGrpSpPr>
      <p:grpSpPr>
        <a:xfrm>
          <a:off x="0" y="0"/>
          <a:ext cx="0" cy="0"/>
          <a:chOff x="0" y="0"/>
          <a:chExt cx="0" cy="0"/>
        </a:xfrm>
      </p:grpSpPr>
      <p:sp>
        <p:nvSpPr>
          <p:cNvPr id="112" name="Google Shape;112;p7"/>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Clr>
                <a:schemeClr val="lt1"/>
              </a:buClr>
              <a:buSzPts val="1300"/>
              <a:buFont typeface="Oswald"/>
              <a:buNone/>
            </a:pPr>
            <a:endParaRPr/>
          </a:p>
        </p:txBody>
      </p:sp>
      <p:pic>
        <p:nvPicPr>
          <p:cNvPr id="113" name="Google Shape;113;p7"/>
          <p:cNvPicPr preferRelativeResize="0"/>
          <p:nvPr/>
        </p:nvPicPr>
        <p:blipFill rotWithShape="1">
          <a:blip r:embed="rId3">
            <a:alphaModFix/>
          </a:blip>
          <a:srcRect/>
          <a:stretch/>
        </p:blipFill>
        <p:spPr>
          <a:xfrm>
            <a:off x="28350" y="0"/>
            <a:ext cx="9087300" cy="51670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sp>
        <p:nvSpPr>
          <p:cNvPr id="118" name="Google Shape;118;p8"/>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Clr>
                <a:schemeClr val="lt1"/>
              </a:buClr>
              <a:buSzPts val="1300"/>
              <a:buFont typeface="Oswald"/>
              <a:buNone/>
            </a:pPr>
            <a:endParaRPr/>
          </a:p>
        </p:txBody>
      </p:sp>
      <p:pic>
        <p:nvPicPr>
          <p:cNvPr id="119" name="Google Shape;119;p8"/>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4" name="Google Shape;124;p9"/>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Clr>
                <a:schemeClr val="lt1"/>
              </a:buClr>
              <a:buSzPts val="1300"/>
              <a:buFont typeface="Oswald"/>
              <a:buNone/>
            </a:pPr>
            <a:endParaRPr/>
          </a:p>
        </p:txBody>
      </p:sp>
      <p:pic>
        <p:nvPicPr>
          <p:cNvPr id="125" name="Google Shape;125;p9"/>
          <p:cNvPicPr preferRelativeResize="0"/>
          <p:nvPr/>
        </p:nvPicPr>
        <p:blipFill rotWithShape="1">
          <a:blip r:embed="rId3">
            <a:alphaModFix/>
          </a:blip>
          <a:srcRect/>
          <a:stretch/>
        </p:blipFill>
        <p:spPr>
          <a:xfrm>
            <a:off x="0" y="0"/>
            <a:ext cx="9185736" cy="5166976"/>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86C86E"/>
      </a:dk1>
      <a:lt1>
        <a:srgbClr val="FFFFFF"/>
      </a:lt1>
      <a:dk2>
        <a:srgbClr val="666666"/>
      </a:dk2>
      <a:lt2>
        <a:srgbClr val="626B73"/>
      </a:lt2>
      <a:accent1>
        <a:srgbClr val="002F4A"/>
      </a:accent1>
      <a:accent2>
        <a:srgbClr val="231F20"/>
      </a:accent2>
      <a:accent3>
        <a:srgbClr val="565656"/>
      </a:accent3>
      <a:accent4>
        <a:srgbClr val="769E9F"/>
      </a:accent4>
      <a:accent5>
        <a:srgbClr val="86C86E"/>
      </a:accent5>
      <a:accent6>
        <a:srgbClr val="769E9F"/>
      </a:accent6>
      <a:hlink>
        <a:srgbClr val="86C86E"/>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1081</Words>
  <Application>Microsoft Macintosh PowerPoint</Application>
  <PresentationFormat>On-screen Show (16:9)</PresentationFormat>
  <Paragraphs>66</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Roboto</vt:lpstr>
      <vt:lpstr>Cambria</vt:lpstr>
      <vt:lpstr>Oswald Regular</vt:lpstr>
      <vt:lpstr>Oswald</vt:lpstr>
      <vt:lpstr>Calibri</vt:lpstr>
      <vt:lpstr>Arial</vt:lpstr>
      <vt:lpstr>Merriweather</vt:lpstr>
      <vt:lpstr>Paradigm</vt:lpstr>
      <vt:lpstr>Why Should Evangelicals Care?</vt:lpstr>
      <vt:lpstr>The Bible tells us to care!</vt:lpstr>
      <vt:lpstr>Creation Care: It’s A Matter Of Life</vt:lpstr>
      <vt:lpstr>Why We Must Care For Our Children &amp; God’s Creation</vt:lpstr>
      <vt:lpstr>State of The Air 2020</vt:lpstr>
      <vt:lpstr>State of The Air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of The Air 2010 – Key Findings </vt:lpstr>
      <vt:lpstr>State of The Air 2010 – Key Findings </vt:lpstr>
      <vt:lpstr>State of The Air 2010 – Key Findings </vt:lpstr>
      <vt:lpstr>State of The Air 2010 – Key Findings </vt:lpstr>
      <vt:lpstr>State of The Air 2010 – Key Findings </vt:lpstr>
      <vt:lpstr>State of The Air 2010 – Key Findings </vt:lpstr>
      <vt:lpstr>PowerPoint Presentation</vt:lpstr>
      <vt:lpstr>PowerPoint Presentation</vt:lpstr>
      <vt:lpstr>PowerPoint Presentation</vt:lpstr>
      <vt:lpstr>PowerPoint Presentation</vt:lpstr>
      <vt:lpstr>PowerPoint Presentation</vt:lpstr>
      <vt:lpstr>Air Pollution Kills</vt:lpstr>
      <vt:lpstr>Air Pollution Kills</vt:lpstr>
      <vt:lpstr>Air Pollution Kills &amp; Value of Life</vt:lpstr>
      <vt:lpstr>PowerPoint Presentation</vt:lpstr>
      <vt:lpstr>PowerPoint Presentation</vt:lpstr>
      <vt:lpstr>PowerPoint Presentation</vt:lpstr>
      <vt:lpstr>We have been poor tenants, failing to keep our covenant to care and tend God’s Creation </vt:lpstr>
      <vt:lpstr>Creation Care: It’s A Matter of Life</vt:lpstr>
      <vt:lpstr>References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Should Evangelicals Care?</dc:title>
  <cp:lastModifiedBy>Marlene Povich</cp:lastModifiedBy>
  <cp:revision>1</cp:revision>
  <dcterms:modified xsi:type="dcterms:W3CDTF">2022-01-10T23:55:29Z</dcterms:modified>
</cp:coreProperties>
</file>